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59" r:id="rId7"/>
    <p:sldId id="290" r:id="rId8"/>
    <p:sldId id="262" r:id="rId9"/>
    <p:sldId id="263" r:id="rId10"/>
    <p:sldId id="288" r:id="rId11"/>
    <p:sldId id="28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3" r:id="rId30"/>
    <p:sldId id="284" r:id="rId31"/>
    <p:sldId id="285" r:id="rId32"/>
    <p:sldId id="281" r:id="rId33"/>
    <p:sldId id="280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1" autoAdjust="0"/>
    <p:restoredTop sz="91429"/>
  </p:normalViewPr>
  <p:slideViewPr>
    <p:cSldViewPr snapToGrid="0" snapToObjects="1">
      <p:cViewPr varScale="1">
        <p:scale>
          <a:sx n="82" d="100"/>
          <a:sy n="82" d="100"/>
        </p:scale>
        <p:origin x="2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D431-F694-6242-8164-FE0633926AD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ED94-17C5-EC41-A1CE-99070DE7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EED94-17C5-EC41-A1CE-99070DE733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4D9D6-C4E4-AA4A-B4E2-714047BEA0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83A6-65A0-7140-B246-A978E525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2" b="5725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4668643"/>
            <a:ext cx="7893279" cy="1799063"/>
          </a:xfrm>
        </p:spPr>
        <p:txBody>
          <a:bodyPr anchor="t">
            <a:normAutofit/>
          </a:bodyPr>
          <a:lstStyle/>
          <a:p>
            <a:pPr algn="l"/>
            <a:r>
              <a:rPr lang="pl-PL" dirty="0"/>
              <a:t>ELM - "no </a:t>
            </a:r>
            <a:r>
              <a:rPr lang="pl-PL" dirty="0" err="1"/>
              <a:t>runtime</a:t>
            </a:r>
            <a:r>
              <a:rPr lang="pl-PL" dirty="0"/>
              <a:t> </a:t>
            </a:r>
            <a:r>
              <a:rPr lang="pl-PL" dirty="0" err="1"/>
              <a:t>exceptions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"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505158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Lukasz Gąsior</a:t>
            </a:r>
          </a:p>
        </p:txBody>
      </p:sp>
    </p:spTree>
    <p:extLst>
      <p:ext uri="{BB962C8B-B14F-4D97-AF65-F5344CB8AC3E}">
        <p14:creationId xmlns:p14="http://schemas.microsoft.com/office/powerpoint/2010/main" val="416680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x y z = </a:t>
            </a:r>
          </a:p>
          <a:p>
            <a:pPr marL="457200" lvl="1" indent="0">
              <a:buNone/>
            </a:pPr>
            <a:r>
              <a:rPr lang="en-US" dirty="0"/>
              <a:t>x + y + z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1 2</a:t>
            </a:r>
          </a:p>
        </p:txBody>
      </p:sp>
    </p:spTree>
    <p:extLst>
      <p:ext uri="{BB962C8B-B14F-4D97-AF65-F5344CB8AC3E}">
        <p14:creationId xmlns:p14="http://schemas.microsoft.com/office/powerpoint/2010/main" val="256853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x y z = </a:t>
            </a:r>
          </a:p>
          <a:p>
            <a:pPr marL="457200" lvl="1" indent="0">
              <a:buNone/>
            </a:pPr>
            <a:r>
              <a:rPr lang="en-US" dirty="0"/>
              <a:t>x + y + z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1 2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&lt;</a:t>
            </a:r>
            <a:r>
              <a:rPr lang="pl-PL" dirty="0" err="1"/>
              <a:t>function</a:t>
            </a:r>
            <a:r>
              <a:rPr lang="pl-PL" dirty="0"/>
              <a:t>&gt; : </a:t>
            </a:r>
            <a:r>
              <a:rPr lang="pl-PL" dirty="0" err="1"/>
              <a:t>number</a:t>
            </a:r>
            <a:r>
              <a:rPr lang="pl-PL" dirty="0"/>
              <a:t> -&gt; </a:t>
            </a:r>
            <a:r>
              <a:rPr lang="pl-PL" dirty="0" err="1"/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1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double n =</a:t>
            </a:r>
          </a:p>
          <a:p>
            <a:pPr marL="457200" lvl="1" indent="0">
              <a:buNone/>
            </a:pPr>
            <a:r>
              <a:rPr lang="en-US" dirty="0"/>
              <a:t>n * 2</a:t>
            </a:r>
          </a:p>
          <a:p>
            <a:pPr marL="457200" lvl="1" indent="0">
              <a:buNone/>
            </a:pPr>
            <a:endParaRPr lang="pl-PL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doubleNumber</a:t>
            </a:r>
            <a:r>
              <a:rPr lang="pl-PL" dirty="0"/>
              <a:t>s</a:t>
            </a:r>
            <a:r>
              <a:rPr lang="en-US" dirty="0"/>
              <a:t> list =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dirty="0" err="1"/>
              <a:t>List.map</a:t>
            </a:r>
            <a:r>
              <a:rPr lang="en-US" dirty="0"/>
              <a:t> double lists</a:t>
            </a:r>
          </a:p>
        </p:txBody>
      </p:sp>
    </p:spTree>
    <p:extLst>
      <p:ext uri="{BB962C8B-B14F-4D97-AF65-F5344CB8AC3E}">
        <p14:creationId xmlns:p14="http://schemas.microsoft.com/office/powerpoint/2010/main" val="198167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double n =</a:t>
            </a:r>
          </a:p>
          <a:p>
            <a:pPr marL="457200" lvl="1" indent="0">
              <a:buNone/>
            </a:pPr>
            <a:r>
              <a:rPr lang="en-US" dirty="0"/>
              <a:t>n * 2</a:t>
            </a:r>
          </a:p>
          <a:p>
            <a:pPr marL="457200" lvl="1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err="1"/>
              <a:t>doubleNumber</a:t>
            </a:r>
            <a:r>
              <a:rPr lang="en-US" dirty="0"/>
              <a:t> list =</a:t>
            </a:r>
          </a:p>
          <a:p>
            <a:pPr marL="914400" lvl="2" indent="0">
              <a:buNone/>
            </a:pPr>
            <a:r>
              <a:rPr lang="en-US" dirty="0" err="1"/>
              <a:t>List.map</a:t>
            </a:r>
            <a:r>
              <a:rPr lang="en-US" dirty="0"/>
              <a:t> double lists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err="1"/>
              <a:t>doubleNumber</a:t>
            </a:r>
            <a:r>
              <a:rPr lang="en-US" dirty="0"/>
              <a:t> =</a:t>
            </a:r>
          </a:p>
          <a:p>
            <a:pPr marL="914400" lvl="2" indent="0">
              <a:buNone/>
            </a:pPr>
            <a:r>
              <a:rPr lang="en-US" dirty="0" err="1"/>
              <a:t>List.map</a:t>
            </a:r>
            <a:r>
              <a:rPr lang="en-US" dirty="0"/>
              <a:t> double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 1 (multiply 2 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sum (filter (</a:t>
            </a:r>
            <a:r>
              <a:rPr lang="en-US" dirty="0" err="1"/>
              <a:t>isOver</a:t>
            </a:r>
            <a:r>
              <a:rPr lang="en-US" dirty="0"/>
              <a:t> 100) (map </a:t>
            </a:r>
            <a:r>
              <a:rPr lang="en-US" dirty="0" err="1"/>
              <a:t>getCost</a:t>
            </a:r>
            <a:r>
              <a:rPr lang="en-US" dirty="0"/>
              <a:t> records))</a:t>
            </a:r>
          </a:p>
        </p:txBody>
      </p:sp>
    </p:spTree>
    <p:extLst>
      <p:ext uri="{BB962C8B-B14F-4D97-AF65-F5344CB8AC3E}">
        <p14:creationId xmlns:p14="http://schemas.microsoft.com/office/powerpoint/2010/main" val="4938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962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 1 (multiply 2 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</a:p>
          <a:p>
            <a:pPr marL="457200" lvl="1" indent="0">
              <a:buNone/>
            </a:pPr>
            <a:r>
              <a:rPr lang="en-US" dirty="0"/>
              <a:t>|&gt; multiply 2 </a:t>
            </a:r>
          </a:p>
          <a:p>
            <a:pPr marL="457200" lvl="1" indent="0">
              <a:buNone/>
            </a:pPr>
            <a:r>
              <a:rPr lang="en-US" dirty="0"/>
              <a:t>|&gt; add 1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3125" y="1690688"/>
            <a:ext cx="4362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add 1 (multiply 2 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</a:p>
          <a:p>
            <a:pPr marL="457200" lvl="1" indent="0">
              <a:buNone/>
            </a:pPr>
            <a:r>
              <a:rPr lang="en-US" dirty="0"/>
              <a:t>|&gt; multiply 2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  <a:p>
            <a:pPr marL="457200" lvl="1" indent="0">
              <a:buNone/>
            </a:pPr>
            <a:r>
              <a:rPr lang="en-US" dirty="0"/>
              <a:t>|&gt; add 1 </a:t>
            </a:r>
            <a:r>
              <a:rPr lang="en-US" b="1" dirty="0">
                <a:solidFill>
                  <a:srgbClr val="FF0000"/>
                </a:solidFill>
              </a:rPr>
              <a:t>(multiply 2 3)</a:t>
            </a:r>
          </a:p>
        </p:txBody>
      </p:sp>
    </p:spTree>
    <p:extLst>
      <p:ext uri="{BB962C8B-B14F-4D97-AF65-F5344CB8AC3E}">
        <p14:creationId xmlns:p14="http://schemas.microsoft.com/office/powerpoint/2010/main" val="182871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1630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sum (filter (</a:t>
            </a:r>
            <a:r>
              <a:rPr lang="en-US" dirty="0" err="1"/>
              <a:t>isOver</a:t>
            </a:r>
            <a:r>
              <a:rPr lang="en-US" dirty="0"/>
              <a:t> 100) (map </a:t>
            </a:r>
            <a:r>
              <a:rPr lang="en-US" dirty="0" err="1"/>
              <a:t>getCost</a:t>
            </a:r>
            <a:r>
              <a:rPr lang="en-US" dirty="0"/>
              <a:t> records))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records </a:t>
            </a:r>
          </a:p>
          <a:p>
            <a:pPr marL="457200" lvl="1" indent="0">
              <a:buNone/>
            </a:pPr>
            <a:r>
              <a:rPr lang="en-US" dirty="0"/>
              <a:t>|&gt; map </a:t>
            </a:r>
            <a:r>
              <a:rPr lang="en-US" dirty="0" err="1"/>
              <a:t>getCost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|&gt; filter (</a:t>
            </a:r>
            <a:r>
              <a:rPr lang="en-US" dirty="0" err="1"/>
              <a:t>isOver</a:t>
            </a:r>
            <a:r>
              <a:rPr lang="en-US" dirty="0"/>
              <a:t> 100) </a:t>
            </a:r>
          </a:p>
          <a:p>
            <a:pPr marL="457200" lvl="1" indent="0">
              <a:buNone/>
            </a:pPr>
            <a:r>
              <a:rPr lang="en-US" dirty="0"/>
              <a:t>|&gt; sum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24" y="2147888"/>
            <a:ext cx="7572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records </a:t>
            </a:r>
          </a:p>
          <a:p>
            <a:pPr marL="457200" lvl="1" indent="0">
              <a:buNone/>
            </a:pPr>
            <a:r>
              <a:rPr lang="en-US" dirty="0"/>
              <a:t>|&gt; map </a:t>
            </a:r>
            <a:r>
              <a:rPr lang="en-US" dirty="0" err="1"/>
              <a:t>getCost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records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|&gt; filter (</a:t>
            </a:r>
            <a:r>
              <a:rPr lang="en-US" dirty="0" err="1"/>
              <a:t>isOver</a:t>
            </a:r>
            <a:r>
              <a:rPr lang="en-US" dirty="0"/>
              <a:t> 100) </a:t>
            </a:r>
            <a:r>
              <a:rPr lang="en-US" b="1" dirty="0">
                <a:solidFill>
                  <a:srgbClr val="FF0000"/>
                </a:solidFill>
              </a:rPr>
              <a:t>(map </a:t>
            </a:r>
            <a:r>
              <a:rPr lang="en-US" b="1" dirty="0" err="1">
                <a:solidFill>
                  <a:srgbClr val="FF0000"/>
                </a:solidFill>
              </a:rPr>
              <a:t>getCost</a:t>
            </a:r>
            <a:r>
              <a:rPr lang="en-US" b="1" dirty="0">
                <a:solidFill>
                  <a:srgbClr val="FF0000"/>
                </a:solidFill>
              </a:rPr>
              <a:t> records) </a:t>
            </a:r>
          </a:p>
          <a:p>
            <a:pPr marL="457200" lvl="1" indent="0">
              <a:buNone/>
            </a:pPr>
            <a:r>
              <a:rPr lang="en-US" dirty="0"/>
              <a:t>|&gt; sum </a:t>
            </a:r>
            <a:r>
              <a:rPr lang="en-US" b="1" dirty="0">
                <a:solidFill>
                  <a:srgbClr val="FF0000"/>
                </a:solidFill>
              </a:rPr>
              <a:t>(filter (</a:t>
            </a:r>
            <a:r>
              <a:rPr lang="en-US" b="1" dirty="0" err="1">
                <a:solidFill>
                  <a:srgbClr val="FF0000"/>
                </a:solidFill>
              </a:rPr>
              <a:t>isOver</a:t>
            </a:r>
            <a:r>
              <a:rPr lang="en-US" b="1" dirty="0">
                <a:solidFill>
                  <a:srgbClr val="FF0000"/>
                </a:solidFill>
              </a:rPr>
              <a:t> 100) (map </a:t>
            </a:r>
            <a:r>
              <a:rPr lang="en-US" b="1" dirty="0" err="1">
                <a:solidFill>
                  <a:srgbClr val="FF0000"/>
                </a:solidFill>
              </a:rPr>
              <a:t>getCost</a:t>
            </a:r>
            <a:r>
              <a:rPr lang="en-US" b="1" dirty="0">
                <a:solidFill>
                  <a:srgbClr val="FF0000"/>
                </a:solidFill>
              </a:rPr>
              <a:t> records))</a:t>
            </a:r>
          </a:p>
        </p:txBody>
      </p:sp>
    </p:spTree>
    <p:extLst>
      <p:ext uri="{BB962C8B-B14F-4D97-AF65-F5344CB8AC3E}">
        <p14:creationId xmlns:p14="http://schemas.microsoft.com/office/powerpoint/2010/main" val="42504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: </a:t>
            </a:r>
            <a:r>
              <a:rPr lang="en-US" dirty="0" err="1"/>
              <a:t>Int</a:t>
            </a:r>
            <a:r>
              <a:rPr lang="en-US" dirty="0"/>
              <a:t> -&gt; </a:t>
            </a:r>
            <a:r>
              <a:rPr lang="en-US" dirty="0" err="1"/>
              <a:t>Int</a:t>
            </a:r>
            <a:r>
              <a:rPr lang="en-US" dirty="0"/>
              <a:t> -&gt; </a:t>
            </a:r>
            <a:r>
              <a:rPr lang="en-US" dirty="0" err="1"/>
              <a:t>Int</a:t>
            </a:r>
            <a:r>
              <a:rPr lang="en-US" dirty="0"/>
              <a:t> -&gt; </a:t>
            </a: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 x y z =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+ y + z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isTrue</a:t>
            </a:r>
            <a:r>
              <a:rPr lang="en-US" dirty="0"/>
              <a:t> : Bool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isTrue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=  True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mr-IN" dirty="0" err="1"/>
              <a:t>map</a:t>
            </a:r>
            <a:r>
              <a:rPr lang="mr-IN" dirty="0"/>
              <a:t> : (</a:t>
            </a:r>
            <a:r>
              <a:rPr lang="mr-IN" dirty="0" err="1"/>
              <a:t>a</a:t>
            </a:r>
            <a:r>
              <a:rPr lang="mr-IN" dirty="0"/>
              <a:t> -&gt; </a:t>
            </a:r>
            <a:r>
              <a:rPr lang="mr-IN" dirty="0" err="1"/>
              <a:t>b</a:t>
            </a:r>
            <a:r>
              <a:rPr lang="mr-IN" dirty="0"/>
              <a:t>) -&gt; </a:t>
            </a:r>
            <a:r>
              <a:rPr lang="mr-IN" dirty="0" err="1"/>
              <a:t>List</a:t>
            </a:r>
            <a:r>
              <a:rPr lang="mr-IN" dirty="0"/>
              <a:t> </a:t>
            </a:r>
            <a:r>
              <a:rPr lang="mr-IN" dirty="0" err="1"/>
              <a:t>a</a:t>
            </a:r>
            <a:r>
              <a:rPr lang="mr-IN" dirty="0"/>
              <a:t> -&gt; </a:t>
            </a:r>
            <a:r>
              <a:rPr lang="mr-IN" dirty="0" err="1"/>
              <a:t>List</a:t>
            </a:r>
            <a:r>
              <a:rPr lang="mr-IN" dirty="0"/>
              <a:t> </a:t>
            </a:r>
            <a:r>
              <a:rPr lang="mr-IN" dirty="0" err="1"/>
              <a:t>b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List.map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val1 = </a:t>
            </a:r>
            <a:r>
              <a:rPr lang="mr-IN" dirty="0"/>
              <a:t>(1,2)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val2 = </a:t>
            </a:r>
            <a:r>
              <a:rPr lang="mr-IN" dirty="0"/>
              <a:t>(1,True,'a',[])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 err="1"/>
              <a:t>Tuple.first</a:t>
            </a:r>
            <a:r>
              <a:rPr lang="pl-PL" dirty="0"/>
              <a:t> val1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1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point =</a:t>
            </a:r>
          </a:p>
          <a:p>
            <a:pPr marL="457200" lvl="1" indent="0">
              <a:buNone/>
            </a:pPr>
            <a:r>
              <a:rPr lang="en-US" dirty="0"/>
              <a:t>{ x = 3, y = 4 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type alias Point = </a:t>
            </a:r>
          </a:p>
          <a:p>
            <a:pPr marL="457200" lvl="1" indent="0">
              <a:buNone/>
            </a:pPr>
            <a:r>
              <a:rPr lang="en-US" dirty="0"/>
              <a:t>{ x : </a:t>
            </a:r>
            <a:r>
              <a:rPr lang="en-US" dirty="0" err="1"/>
              <a:t>Int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, y : </a:t>
            </a:r>
            <a:r>
              <a:rPr lang="en-US" dirty="0" err="1"/>
              <a:t>Int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func1: Point -&gt; Bool</a:t>
            </a:r>
          </a:p>
        </p:txBody>
      </p:sp>
    </p:spTree>
    <p:extLst>
      <p:ext uri="{BB962C8B-B14F-4D97-AF65-F5344CB8AC3E}">
        <p14:creationId xmlns:p14="http://schemas.microsoft.com/office/powerpoint/2010/main" val="162981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pl-PL" dirty="0"/>
              <a:t>Łukasz Gąsior</a:t>
            </a:r>
            <a:br>
              <a:rPr lang="pl-PL" dirty="0"/>
            </a:br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02919" y="1574074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8392" y="2133601"/>
            <a:ext cx="4893780" cy="2154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gasior.net.pl</a:t>
            </a:r>
          </a:p>
          <a:p>
            <a:r>
              <a:rPr lang="pl-PL" dirty="0"/>
              <a:t>@</a:t>
            </a:r>
            <a:r>
              <a:rPr lang="pl-PL" dirty="0" err="1"/>
              <a:t>lukaszgasior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JSUpskill</a:t>
            </a:r>
            <a:endParaRPr lang="pl-PL" dirty="0"/>
          </a:p>
          <a:p>
            <a:endParaRPr lang="pl-PL" dirty="0"/>
          </a:p>
        </p:txBody>
      </p:sp>
      <p:pic>
        <p:nvPicPr>
          <p:cNvPr id="7" name="Picture 8" descr="http://gasior.net.pl/wp-content/uploads/2014/02/resharper_essentials-24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7" y="2071861"/>
            <a:ext cx="2313972" cy="28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57" y="4429719"/>
            <a:ext cx="2303416" cy="155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6" y="1471504"/>
            <a:ext cx="2664658" cy="10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34" y="3081346"/>
            <a:ext cx="3590072" cy="96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www.siili.com/modules/custom/siili_com_meta/images/siili_logo_1200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83" y="4632112"/>
            <a:ext cx="2311599" cy="115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user=</a:t>
            </a:r>
          </a:p>
          <a:p>
            <a:pPr marL="457200" lvl="1" indent="0">
              <a:buNone/>
            </a:pPr>
            <a:r>
              <a:rPr lang="en-US" dirty="0"/>
              <a:t>{ name = “Lukasz”, </a:t>
            </a:r>
            <a:r>
              <a:rPr lang="en-US" dirty="0" err="1"/>
              <a:t>isActive</a:t>
            </a:r>
            <a:r>
              <a:rPr lang="en-US" dirty="0"/>
              <a:t>= True 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type alias User = </a:t>
            </a:r>
          </a:p>
          <a:p>
            <a:pPr marL="457200" lvl="1" indent="0">
              <a:buNone/>
            </a:pPr>
            <a:r>
              <a:rPr lang="en-US" dirty="0"/>
              <a:t>{ name : String</a:t>
            </a:r>
          </a:p>
          <a:p>
            <a:pPr marL="457200" lvl="1" indent="0">
              <a:buNone/>
            </a:pPr>
            <a:r>
              <a:rPr lang="en-US" dirty="0"/>
              <a:t>, </a:t>
            </a:r>
            <a:r>
              <a:rPr lang="en-US" dirty="0" err="1"/>
              <a:t>isActive</a:t>
            </a:r>
            <a:r>
              <a:rPr lang="en-US" dirty="0"/>
              <a:t> : Bool 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.name user</a:t>
            </a:r>
          </a:p>
          <a:p>
            <a:pPr marL="914400" lvl="2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Users</a:t>
            </a:r>
          </a:p>
          <a:p>
            <a:pPr marL="457200" lvl="1" indent="0">
              <a:buNone/>
            </a:pPr>
            <a:r>
              <a:rPr lang="en-US" dirty="0"/>
              <a:t>|&gt; </a:t>
            </a:r>
            <a:r>
              <a:rPr lang="en-US" dirty="0" err="1"/>
              <a:t>List.map</a:t>
            </a:r>
            <a:r>
              <a:rPr lang="en-US" dirty="0"/>
              <a:t> .name</a:t>
            </a:r>
          </a:p>
        </p:txBody>
      </p:sp>
    </p:spTree>
    <p:extLst>
      <p:ext uri="{BB962C8B-B14F-4D97-AF65-F5344CB8AC3E}">
        <p14:creationId xmlns:p14="http://schemas.microsoft.com/office/powerpoint/2010/main" val="115036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- immutable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user=</a:t>
            </a:r>
          </a:p>
          <a:p>
            <a:pPr marL="457200" lvl="1" indent="0">
              <a:buNone/>
            </a:pPr>
            <a:r>
              <a:rPr lang="en-US" dirty="0"/>
              <a:t>{ name = “Lukasz”, </a:t>
            </a:r>
            <a:r>
              <a:rPr lang="en-US" dirty="0" err="1"/>
              <a:t>isActive</a:t>
            </a:r>
            <a:r>
              <a:rPr lang="en-US" dirty="0"/>
              <a:t>= True }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disable</a:t>
            </a:r>
            <a:r>
              <a:rPr lang="en-US" dirty="0"/>
              <a:t> user =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dirty="0"/>
              <a:t>{user | </a:t>
            </a:r>
            <a:r>
              <a:rPr lang="en-US" dirty="0" err="1"/>
              <a:t>isActive</a:t>
            </a:r>
            <a:r>
              <a:rPr lang="en-US" dirty="0"/>
              <a:t> = False}</a:t>
            </a:r>
          </a:p>
        </p:txBody>
      </p:sp>
    </p:spTree>
    <p:extLst>
      <p:ext uri="{BB962C8B-B14F-4D97-AF65-F5344CB8AC3E}">
        <p14:creationId xmlns:p14="http://schemas.microsoft.com/office/powerpoint/2010/main" val="166061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List = </a:t>
            </a:r>
          </a:p>
          <a:p>
            <a:pPr marL="457200" lvl="1" indent="0">
              <a:buNone/>
            </a:pPr>
            <a:r>
              <a:rPr lang="en-US" dirty="0"/>
              <a:t>Empty </a:t>
            </a:r>
          </a:p>
          <a:p>
            <a:pPr marL="457200" lvl="1" indent="0">
              <a:buNone/>
            </a:pPr>
            <a:r>
              <a:rPr lang="en-US" dirty="0"/>
              <a:t>| Node </a:t>
            </a:r>
            <a:r>
              <a:rPr lang="en-US" dirty="0" err="1"/>
              <a:t>Int</a:t>
            </a:r>
            <a:r>
              <a:rPr lang="en-US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202510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Maybe a</a:t>
            </a:r>
          </a:p>
          <a:p>
            <a:pPr marL="457200" lvl="1" indent="0">
              <a:buNone/>
            </a:pPr>
            <a:r>
              <a:rPr lang="en-US" dirty="0"/>
              <a:t>= Just a</a:t>
            </a:r>
          </a:p>
          <a:p>
            <a:pPr marL="457200" lvl="1" indent="0">
              <a:buNone/>
            </a:pPr>
            <a:r>
              <a:rPr lang="en-US" dirty="0"/>
              <a:t>| Nothing</a:t>
            </a:r>
          </a:p>
        </p:txBody>
      </p:sp>
    </p:spTree>
    <p:extLst>
      <p:ext uri="{BB962C8B-B14F-4D97-AF65-F5344CB8AC3E}">
        <p14:creationId xmlns:p14="http://schemas.microsoft.com/office/powerpoint/2010/main" val="100411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divide : number -&gt; number -&gt; Maybe Float</a:t>
            </a:r>
          </a:p>
          <a:p>
            <a:pPr marL="0" indent="0">
              <a:buNone/>
            </a:pPr>
            <a:r>
              <a:rPr lang="en-US" dirty="0"/>
              <a:t>divide x y =</a:t>
            </a:r>
          </a:p>
          <a:p>
            <a:pPr marL="457200" lvl="1" indent="0">
              <a:buNone/>
            </a:pPr>
            <a:r>
              <a:rPr lang="en-US" dirty="0"/>
              <a:t>if  y == 0 then</a:t>
            </a:r>
          </a:p>
          <a:p>
            <a:pPr marL="914400" lvl="2" indent="0">
              <a:buNone/>
            </a:pPr>
            <a:r>
              <a:rPr lang="en-US" dirty="0"/>
              <a:t>Nothing</a:t>
            </a:r>
          </a:p>
          <a:p>
            <a:pPr marL="457200" lvl="1" indent="0">
              <a:buNone/>
            </a:pPr>
            <a:r>
              <a:rPr lang="en-US" dirty="0"/>
              <a:t>else</a:t>
            </a:r>
          </a:p>
          <a:p>
            <a:pPr marL="914400" lvl="2" indent="0">
              <a:buNone/>
            </a:pPr>
            <a:r>
              <a:rPr lang="en-US" dirty="0"/>
              <a:t>Just (x / y)</a:t>
            </a:r>
          </a:p>
        </p:txBody>
      </p:sp>
    </p:spTree>
    <p:extLst>
      <p:ext uri="{BB962C8B-B14F-4D97-AF65-F5344CB8AC3E}">
        <p14:creationId xmlns:p14="http://schemas.microsoft.com/office/powerpoint/2010/main" val="6530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case divide 6 3 of</a:t>
            </a:r>
          </a:p>
          <a:p>
            <a:pPr marL="457200" lvl="1" indent="0">
              <a:buNone/>
            </a:pPr>
            <a:r>
              <a:rPr lang="en-US" dirty="0"/>
              <a:t>Just n -&gt;</a:t>
            </a:r>
          </a:p>
          <a:p>
            <a:pPr marL="914400" lvl="2" indent="0">
              <a:buNone/>
            </a:pPr>
            <a:r>
              <a:rPr lang="en-US" dirty="0"/>
              <a:t>“Result is ” ++ (</a:t>
            </a:r>
            <a:r>
              <a:rPr lang="en-US" dirty="0" err="1"/>
              <a:t>toString</a:t>
            </a:r>
            <a:r>
              <a:rPr lang="en-US" dirty="0"/>
              <a:t> n)</a:t>
            </a:r>
          </a:p>
          <a:p>
            <a:pPr marL="457200" lvl="1" indent="0">
              <a:buNone/>
            </a:pPr>
            <a:r>
              <a:rPr lang="en-US" dirty="0"/>
              <a:t>Nothing -&gt;</a:t>
            </a:r>
          </a:p>
          <a:p>
            <a:pPr marL="914400" lvl="2" indent="0">
              <a:buNone/>
            </a:pPr>
            <a:r>
              <a:rPr lang="en-US" dirty="0"/>
              <a:t>“No Result”</a:t>
            </a:r>
          </a:p>
        </p:txBody>
      </p:sp>
    </p:spTree>
    <p:extLst>
      <p:ext uri="{BB962C8B-B14F-4D97-AF65-F5344CB8AC3E}">
        <p14:creationId xmlns:p14="http://schemas.microsoft.com/office/powerpoint/2010/main" val="53362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case divide 6 3 of</a:t>
            </a:r>
          </a:p>
          <a:p>
            <a:pPr marL="457200" lvl="1" indent="0">
              <a:buNone/>
            </a:pPr>
            <a:r>
              <a:rPr lang="en-US" dirty="0"/>
              <a:t>Just n -&gt;</a:t>
            </a:r>
          </a:p>
          <a:p>
            <a:pPr marL="914400" lvl="2" indent="0">
              <a:buNone/>
            </a:pPr>
            <a:r>
              <a:rPr lang="en-US" dirty="0"/>
              <a:t>“Result is ” ++ (</a:t>
            </a:r>
            <a:r>
              <a:rPr lang="en-US" dirty="0" err="1"/>
              <a:t>toString</a:t>
            </a:r>
            <a:r>
              <a:rPr lang="en-US" dirty="0"/>
              <a:t> n)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ERROR!!!</a:t>
            </a:r>
          </a:p>
        </p:txBody>
      </p:sp>
    </p:spTree>
    <p:extLst>
      <p:ext uri="{BB962C8B-B14F-4D97-AF65-F5344CB8AC3E}">
        <p14:creationId xmlns:p14="http://schemas.microsoft.com/office/powerpoint/2010/main" val="71017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500062"/>
            <a:ext cx="10515600" cy="1325563"/>
          </a:xfrm>
        </p:spPr>
        <p:txBody>
          <a:bodyPr/>
          <a:lstStyle/>
          <a:p>
            <a:r>
              <a:rPr lang="en-US" dirty="0" err="1"/>
              <a:t>Ekosystem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elm-make</a:t>
            </a:r>
          </a:p>
          <a:p>
            <a:endParaRPr lang="en-US" dirty="0"/>
          </a:p>
          <a:p>
            <a:r>
              <a:rPr lang="en-US" dirty="0"/>
              <a:t>elm-</a:t>
            </a:r>
            <a:r>
              <a:rPr lang="en-US" dirty="0" err="1"/>
              <a:t>repl</a:t>
            </a:r>
            <a:endParaRPr lang="en-US" dirty="0"/>
          </a:p>
          <a:p>
            <a:endParaRPr lang="en-US" dirty="0"/>
          </a:p>
          <a:p>
            <a:r>
              <a:rPr lang="en-US" dirty="0"/>
              <a:t>elm-package</a:t>
            </a:r>
          </a:p>
          <a:p>
            <a:endParaRPr lang="en-US" dirty="0"/>
          </a:p>
          <a:p>
            <a:r>
              <a:rPr lang="en-US" dirty="0"/>
              <a:t>elm-reactor</a:t>
            </a:r>
          </a:p>
        </p:txBody>
      </p:sp>
    </p:spTree>
    <p:extLst>
      <p:ext uri="{BB962C8B-B14F-4D97-AF65-F5344CB8AC3E}">
        <p14:creationId xmlns:p14="http://schemas.microsoft.com/office/powerpoint/2010/main" val="187283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elm-make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207" y="1825625"/>
            <a:ext cx="70015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7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elm-make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45" y="365125"/>
            <a:ext cx="6667455" cy="61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pl-PL" dirty="0"/>
              <a:t>ę</a:t>
            </a:r>
            <a:r>
              <a:rPr lang="en-US" dirty="0" err="1"/>
              <a:t>zyk</a:t>
            </a:r>
            <a:endParaRPr lang="en-US" dirty="0"/>
          </a:p>
          <a:p>
            <a:r>
              <a:rPr lang="en-US" dirty="0" err="1"/>
              <a:t>Ekosystem</a:t>
            </a:r>
            <a:endParaRPr lang="en-US" dirty="0"/>
          </a:p>
          <a:p>
            <a:r>
              <a:rPr lang="en-US" dirty="0"/>
              <a:t>The Elm Architecture</a:t>
            </a:r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518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elm-make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14500"/>
            <a:ext cx="1181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elm-make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619250"/>
            <a:ext cx="7213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elm-package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80" y="1825625"/>
            <a:ext cx="89710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Elm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682875"/>
            <a:ext cx="8089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64527" y="2661424"/>
            <a:ext cx="6021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Łukasz Gąsior</a:t>
            </a:r>
          </a:p>
          <a:p>
            <a:endParaRPr lang="pl-PL" sz="2400" dirty="0"/>
          </a:p>
          <a:p>
            <a:r>
              <a:rPr lang="pl-PL" sz="2400" dirty="0"/>
              <a:t>@</a:t>
            </a:r>
            <a:r>
              <a:rPr lang="pl-PL" sz="2400" dirty="0" err="1"/>
              <a:t>lukaszgasior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http://gasior.net.pl</a:t>
            </a:r>
          </a:p>
        </p:txBody>
      </p:sp>
    </p:spTree>
    <p:extLst>
      <p:ext uri="{BB962C8B-B14F-4D97-AF65-F5344CB8AC3E}">
        <p14:creationId xmlns:p14="http://schemas.microsoft.com/office/powerpoint/2010/main" val="109103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l-PL" dirty="0" err="1"/>
              <a:t>elm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Język</a:t>
            </a:r>
            <a:r>
              <a:rPr lang="en-US" dirty="0"/>
              <a:t> </a:t>
            </a:r>
            <a:r>
              <a:rPr lang="en-US" dirty="0" err="1"/>
              <a:t>funkcyjny</a:t>
            </a:r>
            <a:r>
              <a:rPr lang="en-US" dirty="0"/>
              <a:t> </a:t>
            </a:r>
            <a:r>
              <a:rPr lang="en-US" dirty="0" err="1"/>
              <a:t>kompilowany</a:t>
            </a:r>
            <a:r>
              <a:rPr lang="en-US" dirty="0"/>
              <a:t> do JavaScript</a:t>
            </a:r>
            <a:endParaRPr lang="pl-PL" dirty="0"/>
          </a:p>
          <a:p>
            <a:pPr lvl="1"/>
            <a:r>
              <a:rPr lang="pl-PL" dirty="0"/>
              <a:t>+ </a:t>
            </a:r>
            <a:r>
              <a:rPr lang="pl-PL" dirty="0" err="1"/>
              <a:t>framework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2012 by Evan </a:t>
            </a:r>
            <a:r>
              <a:rPr lang="en-US" dirty="0" err="1"/>
              <a:t>Czaplicki</a:t>
            </a:r>
            <a:endParaRPr lang="en-US" dirty="0"/>
          </a:p>
          <a:p>
            <a:r>
              <a:rPr lang="en-US" dirty="0" err="1"/>
              <a:t>Aktualna</a:t>
            </a:r>
            <a:r>
              <a:rPr lang="en-US" dirty="0"/>
              <a:t> </a:t>
            </a:r>
            <a:r>
              <a:rPr lang="en-US" dirty="0" err="1"/>
              <a:t>wersja</a:t>
            </a:r>
            <a:r>
              <a:rPr lang="en-US" dirty="0"/>
              <a:t> 0.18</a:t>
            </a:r>
          </a:p>
          <a:p>
            <a:endParaRPr lang="en-US" dirty="0"/>
          </a:p>
          <a:p>
            <a:r>
              <a:rPr lang="en-US" dirty="0" err="1"/>
              <a:t>Instalujemy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npm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http://elm-</a:t>
            </a:r>
            <a:r>
              <a:rPr lang="en-US" dirty="0" err="1"/>
              <a:t>lang.org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7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static types</a:t>
            </a:r>
          </a:p>
          <a:p>
            <a:r>
              <a:rPr lang="en-US" dirty="0"/>
              <a:t>No runtime errors</a:t>
            </a:r>
          </a:p>
          <a:p>
            <a:r>
              <a:rPr lang="en-US" dirty="0"/>
              <a:t>No nulls</a:t>
            </a:r>
          </a:p>
          <a:p>
            <a:r>
              <a:rPr lang="en-US" dirty="0"/>
              <a:t>No undefined is not a function</a:t>
            </a:r>
          </a:p>
          <a:p>
            <a:r>
              <a:rPr lang="pl-PL" dirty="0"/>
              <a:t>I</a:t>
            </a:r>
            <a:r>
              <a:rPr lang="en-US" dirty="0" err="1"/>
              <a:t>mmutability</a:t>
            </a:r>
            <a:endParaRPr lang="en-US" dirty="0"/>
          </a:p>
          <a:p>
            <a:r>
              <a:rPr lang="en-US" dirty="0"/>
              <a:t>Friendly error messages </a:t>
            </a:r>
          </a:p>
        </p:txBody>
      </p:sp>
    </p:spTree>
    <p:extLst>
      <p:ext uri="{BB962C8B-B14F-4D97-AF65-F5344CB8AC3E}">
        <p14:creationId xmlns:p14="http://schemas.microsoft.com/office/powerpoint/2010/main" val="210208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99928"/>
            <a:ext cx="10128504" cy="66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</a:t>
            </a:r>
            <a:r>
              <a:rPr lang="en-US" dirty="0" err="1"/>
              <a:t>unkcje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isNegative</a:t>
            </a:r>
            <a:r>
              <a:rPr lang="en-US" dirty="0"/>
              <a:t> n = </a:t>
            </a:r>
          </a:p>
          <a:p>
            <a:pPr marL="457200" lvl="1" indent="0">
              <a:buNone/>
            </a:pPr>
            <a:r>
              <a:rPr lang="en-US" dirty="0"/>
              <a:t>n &lt; 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isNegative</a:t>
            </a:r>
            <a:r>
              <a:rPr lang="en-US" dirty="0"/>
              <a:t>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91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</a:t>
            </a:r>
            <a:r>
              <a:rPr lang="en-US" dirty="0" err="1"/>
              <a:t>unkcje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isNegative</a:t>
            </a:r>
            <a:r>
              <a:rPr lang="en-US" dirty="0"/>
              <a:t> n = </a:t>
            </a:r>
          </a:p>
          <a:p>
            <a:pPr marL="457200" lvl="1" indent="0">
              <a:buNone/>
            </a:pPr>
            <a:r>
              <a:rPr lang="en-US" dirty="0"/>
              <a:t>n &lt; 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isNegative</a:t>
            </a:r>
            <a:r>
              <a:rPr lang="en-US" dirty="0"/>
              <a:t> 4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mr-IN" dirty="0"/>
              <a:t>isNegative (-3 * -4)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x y z = </a:t>
            </a:r>
          </a:p>
          <a:p>
            <a:pPr marL="457200" lvl="1" indent="0">
              <a:buNone/>
            </a:pPr>
            <a:r>
              <a:rPr lang="en-US" dirty="0"/>
              <a:t>x + y + z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 1 2 3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6 : </a:t>
            </a:r>
            <a:r>
              <a:rPr lang="pl-PL" dirty="0" err="1"/>
              <a:t>number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7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547</Words>
  <Application>Microsoft Office PowerPoint</Application>
  <PresentationFormat>Panoramiczny</PresentationFormat>
  <Paragraphs>203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Mangal</vt:lpstr>
      <vt:lpstr>Office Theme</vt:lpstr>
      <vt:lpstr>ELM - "no runtime exceptions technology"</vt:lpstr>
      <vt:lpstr>Łukasz Gąsior </vt:lpstr>
      <vt:lpstr>Agenda</vt:lpstr>
      <vt:lpstr>elm</vt:lpstr>
      <vt:lpstr>elm</vt:lpstr>
      <vt:lpstr>Prezentacja programu PowerPoint</vt:lpstr>
      <vt:lpstr>funkcje</vt:lpstr>
      <vt:lpstr>funkcje</vt:lpstr>
      <vt:lpstr>currying</vt:lpstr>
      <vt:lpstr>currying</vt:lpstr>
      <vt:lpstr>currying</vt:lpstr>
      <vt:lpstr>currying</vt:lpstr>
      <vt:lpstr>currying</vt:lpstr>
      <vt:lpstr>piping</vt:lpstr>
      <vt:lpstr>piping</vt:lpstr>
      <vt:lpstr>piping</vt:lpstr>
      <vt:lpstr>typy</vt:lpstr>
      <vt:lpstr>tuples</vt:lpstr>
      <vt:lpstr>records</vt:lpstr>
      <vt:lpstr>records</vt:lpstr>
      <vt:lpstr>records - immutable</vt:lpstr>
      <vt:lpstr>union types</vt:lpstr>
      <vt:lpstr>Maybe</vt:lpstr>
      <vt:lpstr>Maybe</vt:lpstr>
      <vt:lpstr>Maybe</vt:lpstr>
      <vt:lpstr>Maybe</vt:lpstr>
      <vt:lpstr>Ekosystem</vt:lpstr>
      <vt:lpstr>elm-make</vt:lpstr>
      <vt:lpstr>elm-make</vt:lpstr>
      <vt:lpstr>elm-make</vt:lpstr>
      <vt:lpstr>elm-make</vt:lpstr>
      <vt:lpstr>elm-package</vt:lpstr>
      <vt:lpstr>The Elm Architecture</vt:lpstr>
      <vt:lpstr>DEMO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Łukasz Gąsior</dc:creator>
  <cp:lastModifiedBy>Łukasz Gąsior</cp:lastModifiedBy>
  <cp:revision>90</cp:revision>
  <dcterms:created xsi:type="dcterms:W3CDTF">2017-05-16T11:58:17Z</dcterms:created>
  <dcterms:modified xsi:type="dcterms:W3CDTF">2017-05-17T17:22:21Z</dcterms:modified>
</cp:coreProperties>
</file>