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52"/>
  </p:notesMasterIdLst>
  <p:sldIdLst>
    <p:sldId id="1229" r:id="rId2"/>
    <p:sldId id="1572" r:id="rId3"/>
    <p:sldId id="1573" r:id="rId4"/>
    <p:sldId id="1571" r:id="rId5"/>
    <p:sldId id="1532" r:id="rId6"/>
    <p:sldId id="1547" r:id="rId7"/>
    <p:sldId id="1563" r:id="rId8"/>
    <p:sldId id="1564" r:id="rId9"/>
    <p:sldId id="1565" r:id="rId10"/>
    <p:sldId id="1566" r:id="rId11"/>
    <p:sldId id="1549" r:id="rId12"/>
    <p:sldId id="1550" r:id="rId13"/>
    <p:sldId id="1552" r:id="rId14"/>
    <p:sldId id="1551" r:id="rId15"/>
    <p:sldId id="1553" r:id="rId16"/>
    <p:sldId id="1569" r:id="rId17"/>
    <p:sldId id="1543" r:id="rId18"/>
    <p:sldId id="1534" r:id="rId19"/>
    <p:sldId id="1233" r:id="rId20"/>
    <p:sldId id="1577" r:id="rId21"/>
    <p:sldId id="1567" r:id="rId22"/>
    <p:sldId id="1575" r:id="rId23"/>
    <p:sldId id="1606" r:id="rId24"/>
    <p:sldId id="1578" r:id="rId25"/>
    <p:sldId id="1580" r:id="rId26"/>
    <p:sldId id="1607" r:id="rId27"/>
    <p:sldId id="1568" r:id="rId28"/>
    <p:sldId id="1585" r:id="rId29"/>
    <p:sldId id="1586" r:id="rId30"/>
    <p:sldId id="1589" r:id="rId31"/>
    <p:sldId id="1598" r:id="rId32"/>
    <p:sldId id="1587" r:id="rId33"/>
    <p:sldId id="1583" r:id="rId34"/>
    <p:sldId id="1599" r:id="rId35"/>
    <p:sldId id="1595" r:id="rId36"/>
    <p:sldId id="1596" r:id="rId37"/>
    <p:sldId id="1600" r:id="rId38"/>
    <p:sldId id="1591" r:id="rId39"/>
    <p:sldId id="1597" r:id="rId40"/>
    <p:sldId id="1601" r:id="rId41"/>
    <p:sldId id="1592" r:id="rId42"/>
    <p:sldId id="1557" r:id="rId43"/>
    <p:sldId id="1582" r:id="rId44"/>
    <p:sldId id="1556" r:id="rId45"/>
    <p:sldId id="1544" r:id="rId46"/>
    <p:sldId id="1548" r:id="rId47"/>
    <p:sldId id="1545" r:id="rId48"/>
    <p:sldId id="1604" r:id="rId49"/>
    <p:sldId id="1602" r:id="rId50"/>
    <p:sldId id="1603" r:id="rId51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3" pos="5230" userDrawn="1">
          <p15:clr>
            <a:srgbClr val="A4A3A4"/>
          </p15:clr>
        </p15:guide>
        <p15:guide id="4" pos="101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9"/>
    <a:srgbClr val="FBB62B"/>
    <a:srgbClr val="364D65"/>
    <a:srgbClr val="19232E"/>
    <a:srgbClr val="2F2F2F"/>
    <a:srgbClr val="FBC81F"/>
    <a:srgbClr val="2C4054"/>
    <a:srgbClr val="FADF35"/>
    <a:srgbClr val="666666"/>
    <a:srgbClr val="B78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7EEB3-3D64-419A-AB68-144A2F5E3AE3}" v="1" dt="2019-02-15T09:17:12.974"/>
    <p1510:client id="{706C54D2-4529-4C99-A27D-67A331FD945C}" v="143" dt="2019-02-16T06:44:21.309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56" y="150"/>
      </p:cViewPr>
      <p:guideLst>
        <p:guide orient="horz" pos="4320"/>
        <p:guide pos="5230"/>
        <p:guide pos="101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osław Maziarka" userId="8f149c1acd4a3231" providerId="LiveId" clId="{9A4A9CAA-144E-4B3D-A75D-7DA6BB8C74E3}"/>
    <pc:docChg chg="undo redo custSel mod addSld delSld modSld sldOrd">
      <pc:chgData name="Radosław Maziarka" userId="8f149c1acd4a3231" providerId="LiveId" clId="{9A4A9CAA-144E-4B3D-A75D-7DA6BB8C74E3}" dt="2019-01-15T13:01:39.183" v="1550" actId="12"/>
      <pc:docMkLst>
        <pc:docMk/>
      </pc:docMkLst>
      <pc:sldChg chg="modSp">
        <pc:chgData name="Radosław Maziarka" userId="8f149c1acd4a3231" providerId="LiveId" clId="{9A4A9CAA-144E-4B3D-A75D-7DA6BB8C74E3}" dt="2019-01-15T11:59:42.786" v="1455" actId="20577"/>
        <pc:sldMkLst>
          <pc:docMk/>
          <pc:sldMk cId="1843096228" sldId="1229"/>
        </pc:sldMkLst>
        <pc:spChg chg="mod">
          <ac:chgData name="Radosław Maziarka" userId="8f149c1acd4a3231" providerId="LiveId" clId="{9A4A9CAA-144E-4B3D-A75D-7DA6BB8C74E3}" dt="2019-01-15T11:59:42.786" v="1455" actId="20577"/>
          <ac:spMkLst>
            <pc:docMk/>
            <pc:sldMk cId="1843096228" sldId="1229"/>
            <ac:spMk id="56" creationId="{2F4AD180-4782-43CD-B9C4-F38E334240C3}"/>
          </ac:spMkLst>
        </pc:spChg>
      </pc:sldChg>
      <pc:sldChg chg="modSp">
        <pc:chgData name="Radosław Maziarka" userId="8f149c1acd4a3231" providerId="LiveId" clId="{9A4A9CAA-144E-4B3D-A75D-7DA6BB8C74E3}" dt="2019-01-15T11:47:05.117" v="1367"/>
        <pc:sldMkLst>
          <pc:docMk/>
          <pc:sldMk cId="1635947611" sldId="1233"/>
        </pc:sldMkLst>
        <pc:spChg chg="mod">
          <ac:chgData name="Radosław Maziarka" userId="8f149c1acd4a3231" providerId="LiveId" clId="{9A4A9CAA-144E-4B3D-A75D-7DA6BB8C74E3}" dt="2019-01-15T11:39:19.661" v="1334" actId="1076"/>
          <ac:spMkLst>
            <pc:docMk/>
            <pc:sldMk cId="1635947611" sldId="1233"/>
            <ac:spMk id="10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39:09.908" v="1333" actId="1076"/>
          <ac:spMkLst>
            <pc:docMk/>
            <pc:sldMk cId="1635947611" sldId="1233"/>
            <ac:spMk id="16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39:09.908" v="1333" actId="1076"/>
          <ac:spMkLst>
            <pc:docMk/>
            <pc:sldMk cId="1635947611" sldId="1233"/>
            <ac:spMk id="19" creationId="{2BCA81AB-5FC6-4C34-A48B-18D1830C111D}"/>
          </ac:spMkLst>
        </pc:spChg>
        <pc:spChg chg="mod">
          <ac:chgData name="Radosław Maziarka" userId="8f149c1acd4a3231" providerId="LiveId" clId="{9A4A9CAA-144E-4B3D-A75D-7DA6BB8C74E3}" dt="2019-01-14T14:59:37.657" v="983" actId="12788"/>
          <ac:spMkLst>
            <pc:docMk/>
            <pc:sldMk cId="1635947611" sldId="1233"/>
            <ac:spMk id="20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47:05.117" v="1367"/>
          <ac:spMkLst>
            <pc:docMk/>
            <pc:sldMk cId="1635947611" sldId="1233"/>
            <ac:spMk id="21" creationId="{45374DE2-D6F3-481D-A82C-93BA32EED26E}"/>
          </ac:spMkLst>
        </pc:spChg>
        <pc:spChg chg="mod">
          <ac:chgData name="Radosław Maziarka" userId="8f149c1acd4a3231" providerId="LiveId" clId="{9A4A9CAA-144E-4B3D-A75D-7DA6BB8C74E3}" dt="2019-01-15T11:39:19.661" v="1334" actId="1076"/>
          <ac:spMkLst>
            <pc:docMk/>
            <pc:sldMk cId="1635947611" sldId="1233"/>
            <ac:spMk id="22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39:09.908" v="1333" actId="1076"/>
          <ac:spMkLst>
            <pc:docMk/>
            <pc:sldMk cId="1635947611" sldId="1233"/>
            <ac:spMk id="23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4T14:59:37.657" v="983" actId="12788"/>
          <ac:spMkLst>
            <pc:docMk/>
            <pc:sldMk cId="1635947611" sldId="1233"/>
            <ac:spMk id="24" creationId="{00000000-0000-0000-0000-000000000000}"/>
          </ac:spMkLst>
        </pc:spChg>
        <pc:spChg chg="mod ord">
          <ac:chgData name="Radosław Maziarka" userId="8f149c1acd4a3231" providerId="LiveId" clId="{9A4A9CAA-144E-4B3D-A75D-7DA6BB8C74E3}" dt="2019-01-14T14:59:11.572" v="979" actId="12788"/>
          <ac:spMkLst>
            <pc:docMk/>
            <pc:sldMk cId="1635947611" sldId="1233"/>
            <ac:spMk id="25" creationId="{00000000-0000-0000-0000-000000000000}"/>
          </ac:spMkLst>
        </pc:spChg>
        <pc:spChg chg="mod ord">
          <ac:chgData name="Radosław Maziarka" userId="8f149c1acd4a3231" providerId="LiveId" clId="{9A4A9CAA-144E-4B3D-A75D-7DA6BB8C74E3}" dt="2019-01-14T14:59:11.572" v="979" actId="12788"/>
          <ac:spMkLst>
            <pc:docMk/>
            <pc:sldMk cId="1635947611" sldId="1233"/>
            <ac:spMk id="26" creationId="{00000000-0000-0000-0000-000000000000}"/>
          </ac:spMkLst>
        </pc:spChg>
        <pc:spChg chg="mod ord">
          <ac:chgData name="Radosław Maziarka" userId="8f149c1acd4a3231" providerId="LiveId" clId="{9A4A9CAA-144E-4B3D-A75D-7DA6BB8C74E3}" dt="2019-01-14T14:59:11.572" v="979" actId="12788"/>
          <ac:spMkLst>
            <pc:docMk/>
            <pc:sldMk cId="1635947611" sldId="1233"/>
            <ac:spMk id="27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4T14:59:37.657" v="983" actId="12788"/>
          <ac:spMkLst>
            <pc:docMk/>
            <pc:sldMk cId="1635947611" sldId="1233"/>
            <ac:spMk id="28" creationId="{71E44D94-E19A-4D25-BC7D-7975F2B678A4}"/>
          </ac:spMkLst>
        </pc:spChg>
        <pc:spChg chg="mod">
          <ac:chgData name="Radosław Maziarka" userId="8f149c1acd4a3231" providerId="LiveId" clId="{9A4A9CAA-144E-4B3D-A75D-7DA6BB8C74E3}" dt="2019-01-15T11:39:19.661" v="1334" actId="1076"/>
          <ac:spMkLst>
            <pc:docMk/>
            <pc:sldMk cId="1635947611" sldId="1233"/>
            <ac:spMk id="29" creationId="{131A5404-3FA3-4F44-A2BD-16A016ABA011}"/>
          </ac:spMkLst>
        </pc:spChg>
      </pc:sldChg>
      <pc:sldChg chg="modSp">
        <pc:chgData name="Radosław Maziarka" userId="8f149c1acd4a3231" providerId="LiveId" clId="{9A4A9CAA-144E-4B3D-A75D-7DA6BB8C74E3}" dt="2019-01-02T13:52:44.348" v="43" actId="14100"/>
        <pc:sldMkLst>
          <pc:docMk/>
          <pc:sldMk cId="2900969043" sldId="1532"/>
        </pc:sldMkLst>
        <pc:spChg chg="mod">
          <ac:chgData name="Radosław Maziarka" userId="8f149c1acd4a3231" providerId="LiveId" clId="{9A4A9CAA-144E-4B3D-A75D-7DA6BB8C74E3}" dt="2019-01-02T13:52:24.357" v="42" actId="20577"/>
          <ac:spMkLst>
            <pc:docMk/>
            <pc:sldMk cId="2900969043" sldId="1532"/>
            <ac:spMk id="19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02T13:51:57.338" v="12" actId="20577"/>
          <ac:spMkLst>
            <pc:docMk/>
            <pc:sldMk cId="2900969043" sldId="1532"/>
            <ac:spMk id="44" creationId="{00000000-0000-0000-0000-000000000000}"/>
          </ac:spMkLst>
        </pc:spChg>
        <pc:cxnChg chg="mod">
          <ac:chgData name="Radosław Maziarka" userId="8f149c1acd4a3231" providerId="LiveId" clId="{9A4A9CAA-144E-4B3D-A75D-7DA6BB8C74E3}" dt="2019-01-02T13:52:44.348" v="43" actId="14100"/>
          <ac:cxnSpMkLst>
            <pc:docMk/>
            <pc:sldMk cId="2900969043" sldId="1532"/>
            <ac:cxnSpMk id="18" creationId="{00000000-0000-0000-0000-000000000000}"/>
          </ac:cxnSpMkLst>
        </pc:cxnChg>
      </pc:sldChg>
      <pc:sldChg chg="ord">
        <pc:chgData name="Radosław Maziarka" userId="8f149c1acd4a3231" providerId="LiveId" clId="{9A4A9CAA-144E-4B3D-A75D-7DA6BB8C74E3}" dt="2019-01-02T14:22:33.654" v="298"/>
        <pc:sldMkLst>
          <pc:docMk/>
          <pc:sldMk cId="1443323546" sldId="1543"/>
        </pc:sldMkLst>
      </pc:sldChg>
      <pc:sldChg chg="delSp modAnim">
        <pc:chgData name="Radosław Maziarka" userId="8f149c1acd4a3231" providerId="LiveId" clId="{9A4A9CAA-144E-4B3D-A75D-7DA6BB8C74E3}" dt="2019-01-15T11:53:00.177" v="1372" actId="478"/>
        <pc:sldMkLst>
          <pc:docMk/>
          <pc:sldMk cId="1473608242" sldId="1545"/>
        </pc:sldMkLst>
        <pc:inkChg chg="del">
          <ac:chgData name="Radosław Maziarka" userId="8f149c1acd4a3231" providerId="LiveId" clId="{9A4A9CAA-144E-4B3D-A75D-7DA6BB8C74E3}" dt="2019-01-15T11:53:00.177" v="1372" actId="478"/>
          <ac:inkMkLst>
            <pc:docMk/>
            <pc:sldMk cId="1473608242" sldId="1545"/>
            <ac:inkMk id="2" creationId="{82B55806-44AE-41FD-9E86-2615E292D3ED}"/>
          </ac:inkMkLst>
        </pc:inkChg>
      </pc:sldChg>
      <pc:sldChg chg="addSp delSp modSp mod addAnim delAnim modAnim">
        <pc:chgData name="Radosław Maziarka" userId="8f149c1acd4a3231" providerId="LiveId" clId="{9A4A9CAA-144E-4B3D-A75D-7DA6BB8C74E3}" dt="2019-01-15T11:36:12.107" v="1324"/>
        <pc:sldMkLst>
          <pc:docMk/>
          <pc:sldMk cId="2424096008" sldId="1549"/>
        </pc:sldMkLst>
        <pc:spChg chg="add del mod">
          <ac:chgData name="Radosław Maziarka" userId="8f149c1acd4a3231" providerId="LiveId" clId="{9A4A9CAA-144E-4B3D-A75D-7DA6BB8C74E3}" dt="2019-01-15T11:27:20.003" v="1129" actId="11529"/>
          <ac:spMkLst>
            <pc:docMk/>
            <pc:sldMk cId="2424096008" sldId="1549"/>
            <ac:spMk id="3" creationId="{B8817373-AED7-453A-89F1-80739EA34189}"/>
          </ac:spMkLst>
        </pc:spChg>
        <pc:spChg chg="add del mod">
          <ac:chgData name="Radosław Maziarka" userId="8f149c1acd4a3231" providerId="LiveId" clId="{9A4A9CAA-144E-4B3D-A75D-7DA6BB8C74E3}" dt="2019-01-15T11:26:01.267" v="1101"/>
          <ac:spMkLst>
            <pc:docMk/>
            <pc:sldMk cId="2424096008" sldId="1549"/>
            <ac:spMk id="7" creationId="{4314281D-7D77-4B9B-A3E3-5760797F7D7F}"/>
          </ac:spMkLst>
        </pc:spChg>
        <pc:spChg chg="add del mod">
          <ac:chgData name="Radosław Maziarka" userId="8f149c1acd4a3231" providerId="LiveId" clId="{9A4A9CAA-144E-4B3D-A75D-7DA6BB8C74E3}" dt="2019-01-15T11:26:01.267" v="1101"/>
          <ac:spMkLst>
            <pc:docMk/>
            <pc:sldMk cId="2424096008" sldId="1549"/>
            <ac:spMk id="8" creationId="{5CCE53F9-4AB2-43EE-A647-C02D8AC0BF38}"/>
          </ac:spMkLst>
        </pc:spChg>
        <pc:spChg chg="add del mod">
          <ac:chgData name="Radosław Maziarka" userId="8f149c1acd4a3231" providerId="LiveId" clId="{9A4A9CAA-144E-4B3D-A75D-7DA6BB8C74E3}" dt="2019-01-15T11:26:01.267" v="1101"/>
          <ac:spMkLst>
            <pc:docMk/>
            <pc:sldMk cId="2424096008" sldId="1549"/>
            <ac:spMk id="9" creationId="{4CB76D6D-2DBB-41DC-A2D1-6C1A34376947}"/>
          </ac:spMkLst>
        </pc:spChg>
        <pc:spChg chg="add del mod">
          <ac:chgData name="Radosław Maziarka" userId="8f149c1acd4a3231" providerId="LiveId" clId="{9A4A9CAA-144E-4B3D-A75D-7DA6BB8C74E3}" dt="2019-01-15T11:26:01.267" v="1101"/>
          <ac:spMkLst>
            <pc:docMk/>
            <pc:sldMk cId="2424096008" sldId="1549"/>
            <ac:spMk id="10" creationId="{3B9C0F6E-301F-4F33-A737-0B021A122817}"/>
          </ac:spMkLst>
        </pc:spChg>
        <pc:spChg chg="add del mod">
          <ac:chgData name="Radosław Maziarka" userId="8f149c1acd4a3231" providerId="LiveId" clId="{9A4A9CAA-144E-4B3D-A75D-7DA6BB8C74E3}" dt="2019-01-15T11:26:01.267" v="1101"/>
          <ac:spMkLst>
            <pc:docMk/>
            <pc:sldMk cId="2424096008" sldId="1549"/>
            <ac:spMk id="11" creationId="{A8C16082-B653-4365-B943-CE27F1C901B1}"/>
          </ac:spMkLst>
        </pc:spChg>
        <pc:spChg chg="add del mod">
          <ac:chgData name="Radosław Maziarka" userId="8f149c1acd4a3231" providerId="LiveId" clId="{9A4A9CAA-144E-4B3D-A75D-7DA6BB8C74E3}" dt="2019-01-15T11:26:01.267" v="1101"/>
          <ac:spMkLst>
            <pc:docMk/>
            <pc:sldMk cId="2424096008" sldId="1549"/>
            <ac:spMk id="12" creationId="{B363A470-001D-42A2-9F1B-BFAC49C093A3}"/>
          </ac:spMkLst>
        </pc:spChg>
        <pc:spChg chg="add del">
          <ac:chgData name="Radosław Maziarka" userId="8f149c1acd4a3231" providerId="LiveId" clId="{9A4A9CAA-144E-4B3D-A75D-7DA6BB8C74E3}" dt="2019-01-15T11:31:30.080" v="1195" actId="478"/>
          <ac:spMkLst>
            <pc:docMk/>
            <pc:sldMk cId="2424096008" sldId="1549"/>
            <ac:spMk id="17" creationId="{88C03B8A-A782-4AFB-A125-061607A8D321}"/>
          </ac:spMkLst>
        </pc:spChg>
        <pc:spChg chg="add del mod">
          <ac:chgData name="Radosław Maziarka" userId="8f149c1acd4a3231" providerId="LiveId" clId="{9A4A9CAA-144E-4B3D-A75D-7DA6BB8C74E3}" dt="2019-01-15T11:33:44.685" v="1319" actId="478"/>
          <ac:spMkLst>
            <pc:docMk/>
            <pc:sldMk cId="2424096008" sldId="1549"/>
            <ac:spMk id="18" creationId="{3134FE8F-5ECC-4DEE-A00D-53E70DDE17B0}"/>
          </ac:spMkLst>
        </pc:spChg>
        <pc:spChg chg="add del mod">
          <ac:chgData name="Radosław Maziarka" userId="8f149c1acd4a3231" providerId="LiveId" clId="{9A4A9CAA-144E-4B3D-A75D-7DA6BB8C74E3}" dt="2019-01-15T11:31:30.080" v="1195" actId="478"/>
          <ac:spMkLst>
            <pc:docMk/>
            <pc:sldMk cId="2424096008" sldId="1549"/>
            <ac:spMk id="19" creationId="{A1FDBC90-BC6E-4848-AD7D-3EFD503FC8BB}"/>
          </ac:spMkLst>
        </pc:spChg>
        <pc:spChg chg="add del mod">
          <ac:chgData name="Radosław Maziarka" userId="8f149c1acd4a3231" providerId="LiveId" clId="{9A4A9CAA-144E-4B3D-A75D-7DA6BB8C74E3}" dt="2019-01-15T11:31:30.080" v="1195" actId="478"/>
          <ac:spMkLst>
            <pc:docMk/>
            <pc:sldMk cId="2424096008" sldId="1549"/>
            <ac:spMk id="20" creationId="{77361483-EE45-432D-9FD6-532B00E0E33E}"/>
          </ac:spMkLst>
        </pc:spChg>
        <pc:spChg chg="add del">
          <ac:chgData name="Radosław Maziarka" userId="8f149c1acd4a3231" providerId="LiveId" clId="{9A4A9CAA-144E-4B3D-A75D-7DA6BB8C74E3}" dt="2019-01-15T11:31:30.080" v="1195" actId="478"/>
          <ac:spMkLst>
            <pc:docMk/>
            <pc:sldMk cId="2424096008" sldId="1549"/>
            <ac:spMk id="21" creationId="{7F8C4F1B-85EB-4DBD-80BF-E323C1A3687B}"/>
          </ac:spMkLst>
        </pc:spChg>
        <pc:spChg chg="add del mod">
          <ac:chgData name="Radosław Maziarka" userId="8f149c1acd4a3231" providerId="LiveId" clId="{9A4A9CAA-144E-4B3D-A75D-7DA6BB8C74E3}" dt="2019-01-15T11:33:44.685" v="1319" actId="478"/>
          <ac:spMkLst>
            <pc:docMk/>
            <pc:sldMk cId="2424096008" sldId="1549"/>
            <ac:spMk id="22" creationId="{0BAE6587-A583-4D25-A969-09194D58F1E6}"/>
          </ac:spMkLst>
        </pc:spChg>
        <pc:spChg chg="add del">
          <ac:chgData name="Radosław Maziarka" userId="8f149c1acd4a3231" providerId="LiveId" clId="{9A4A9CAA-144E-4B3D-A75D-7DA6BB8C74E3}" dt="2019-01-15T11:31:37.067" v="1199"/>
          <ac:spMkLst>
            <pc:docMk/>
            <pc:sldMk cId="2424096008" sldId="1549"/>
            <ac:spMk id="23" creationId="{F1063C1A-10C9-40D1-983F-01A94C28C304}"/>
          </ac:spMkLst>
        </pc:spChg>
        <pc:spChg chg="add del">
          <ac:chgData name="Radosław Maziarka" userId="8f149c1acd4a3231" providerId="LiveId" clId="{9A4A9CAA-144E-4B3D-A75D-7DA6BB8C74E3}" dt="2019-01-15T11:31:37.067" v="1199"/>
          <ac:spMkLst>
            <pc:docMk/>
            <pc:sldMk cId="2424096008" sldId="1549"/>
            <ac:spMk id="24" creationId="{878AEBE9-D0B2-45C6-8F31-DDF8F6FEE4B0}"/>
          </ac:spMkLst>
        </pc:spChg>
        <pc:spChg chg="add del mod">
          <ac:chgData name="Radosław Maziarka" userId="8f149c1acd4a3231" providerId="LiveId" clId="{9A4A9CAA-144E-4B3D-A75D-7DA6BB8C74E3}" dt="2019-01-15T11:33:44.685" v="1319" actId="478"/>
          <ac:spMkLst>
            <pc:docMk/>
            <pc:sldMk cId="2424096008" sldId="1549"/>
            <ac:spMk id="25" creationId="{276A24EE-BA40-43B6-BA38-C78119AE334D}"/>
          </ac:spMkLst>
        </pc:spChg>
        <pc:spChg chg="add del mod">
          <ac:chgData name="Radosław Maziarka" userId="8f149c1acd4a3231" providerId="LiveId" clId="{9A4A9CAA-144E-4B3D-A75D-7DA6BB8C74E3}" dt="2019-01-15T11:33:44.685" v="1319" actId="478"/>
          <ac:spMkLst>
            <pc:docMk/>
            <pc:sldMk cId="2424096008" sldId="1549"/>
            <ac:spMk id="27" creationId="{D9E5E305-E018-4071-8277-8276482504FE}"/>
          </ac:spMkLst>
        </pc:spChg>
        <pc:spChg chg="add del mod">
          <ac:chgData name="Radosław Maziarka" userId="8f149c1acd4a3231" providerId="LiveId" clId="{9A4A9CAA-144E-4B3D-A75D-7DA6BB8C74E3}" dt="2019-01-15T11:33:44.685" v="1319" actId="478"/>
          <ac:spMkLst>
            <pc:docMk/>
            <pc:sldMk cId="2424096008" sldId="1549"/>
            <ac:spMk id="28" creationId="{12F65F73-F0CB-46DD-8802-14A3188514BA}"/>
          </ac:spMkLst>
        </pc:spChg>
        <pc:spChg chg="add del mod">
          <ac:chgData name="Radosław Maziarka" userId="8f149c1acd4a3231" providerId="LiveId" clId="{9A4A9CAA-144E-4B3D-A75D-7DA6BB8C74E3}" dt="2019-01-15T11:33:44.685" v="1319" actId="478"/>
          <ac:spMkLst>
            <pc:docMk/>
            <pc:sldMk cId="2424096008" sldId="1549"/>
            <ac:spMk id="29" creationId="{F4F1D75F-2CB4-4DB1-BEF8-50B7F7A53034}"/>
          </ac:spMkLst>
        </pc:spChg>
        <pc:spChg chg="mod">
          <ac:chgData name="Radosław Maziarka" userId="8f149c1acd4a3231" providerId="LiveId" clId="{9A4A9CAA-144E-4B3D-A75D-7DA6BB8C74E3}" dt="2019-01-02T14:15:38.484" v="176" actId="20577"/>
          <ac:spMkLst>
            <pc:docMk/>
            <pc:sldMk cId="2424096008" sldId="1549"/>
            <ac:spMk id="44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26:29.719" v="1121" actId="20577"/>
          <ac:spMkLst>
            <pc:docMk/>
            <pc:sldMk cId="2424096008" sldId="1549"/>
            <ac:spMk id="102" creationId="{00000000-0000-0000-0000-000000000000}"/>
          </ac:spMkLst>
        </pc:spChg>
        <pc:graphicFrameChg chg="add del">
          <ac:chgData name="Radosław Maziarka" userId="8f149c1acd4a3231" providerId="LiveId" clId="{9A4A9CAA-144E-4B3D-A75D-7DA6BB8C74E3}" dt="2019-01-15T11:27:32.398" v="1131" actId="478"/>
          <ac:graphicFrameMkLst>
            <pc:docMk/>
            <pc:sldMk cId="2424096008" sldId="1549"/>
            <ac:graphicFrameMk id="14" creationId="{AC48096B-A699-4259-9D33-9B94D5A889AE}"/>
          </ac:graphicFrameMkLst>
        </pc:graphicFrameChg>
        <pc:graphicFrameChg chg="add del mod">
          <ac:chgData name="Radosław Maziarka" userId="8f149c1acd4a3231" providerId="LiveId" clId="{9A4A9CAA-144E-4B3D-A75D-7DA6BB8C74E3}" dt="2019-01-15T11:29:33.957" v="1144"/>
          <ac:graphicFrameMkLst>
            <pc:docMk/>
            <pc:sldMk cId="2424096008" sldId="1549"/>
            <ac:graphicFrameMk id="15" creationId="{1D8C3A9C-F22B-427C-A445-54626E8C3BBA}"/>
          </ac:graphicFrameMkLst>
        </pc:graphicFrameChg>
        <pc:graphicFrameChg chg="add mod">
          <ac:chgData name="Radosław Maziarka" userId="8f149c1acd4a3231" providerId="LiveId" clId="{9A4A9CAA-144E-4B3D-A75D-7DA6BB8C74E3}" dt="2019-01-15T11:29:20.254" v="1140" actId="571"/>
          <ac:graphicFrameMkLst>
            <pc:docMk/>
            <pc:sldMk cId="2424096008" sldId="1549"/>
            <ac:graphicFrameMk id="16" creationId="{546D5C68-E31A-416A-BF54-701289F660FF}"/>
          </ac:graphicFrameMkLst>
        </pc:graphicFrameChg>
        <pc:graphicFrameChg chg="mod">
          <ac:chgData name="Radosław Maziarka" userId="8f149c1acd4a3231" providerId="LiveId" clId="{9A4A9CAA-144E-4B3D-A75D-7DA6BB8C74E3}" dt="2019-01-15T11:30:05.736" v="1148" actId="14100"/>
          <ac:graphicFrameMkLst>
            <pc:docMk/>
            <pc:sldMk cId="2424096008" sldId="1549"/>
            <ac:graphicFrameMk id="26" creationId="{00000000-0000-0000-0000-000000000000}"/>
          </ac:graphicFrameMkLst>
        </pc:graphicFrameChg>
        <pc:inkChg chg="del">
          <ac:chgData name="Radosław Maziarka" userId="8f149c1acd4a3231" providerId="LiveId" clId="{9A4A9CAA-144E-4B3D-A75D-7DA6BB8C74E3}" dt="2019-01-15T11:26:49.102" v="1122" actId="478"/>
          <ac:inkMkLst>
            <pc:docMk/>
            <pc:sldMk cId="2424096008" sldId="1549"/>
            <ac:inkMk id="2" creationId="{2439363C-1E97-41C2-9443-D191E4A15A87}"/>
          </ac:inkMkLst>
        </pc:inkChg>
      </pc:sldChg>
      <pc:sldChg chg="addSp modSp modAnim">
        <pc:chgData name="Radosław Maziarka" userId="8f149c1acd4a3231" providerId="LiveId" clId="{9A4A9CAA-144E-4B3D-A75D-7DA6BB8C74E3}" dt="2019-01-02T14:23:41.756" v="352" actId="1076"/>
        <pc:sldMkLst>
          <pc:docMk/>
          <pc:sldMk cId="2478648697" sldId="1550"/>
        </pc:sldMkLst>
        <pc:spChg chg="mod">
          <ac:chgData name="Radosław Maziarka" userId="8f149c1acd4a3231" providerId="LiveId" clId="{9A4A9CAA-144E-4B3D-A75D-7DA6BB8C74E3}" dt="2019-01-02T14:23:22.290" v="316" actId="1076"/>
          <ac:spMkLst>
            <pc:docMk/>
            <pc:sldMk cId="2478648697" sldId="1550"/>
            <ac:spMk id="3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02T14:23:20.891" v="315" actId="1076"/>
          <ac:spMkLst>
            <pc:docMk/>
            <pc:sldMk cId="2478648697" sldId="1550"/>
            <ac:spMk id="4" creationId="{00000000-0000-0000-0000-000000000000}"/>
          </ac:spMkLst>
        </pc:spChg>
        <pc:spChg chg="add mod">
          <ac:chgData name="Radosław Maziarka" userId="8f149c1acd4a3231" providerId="LiveId" clId="{9A4A9CAA-144E-4B3D-A75D-7DA6BB8C74E3}" dt="2019-01-02T14:23:41.756" v="352" actId="1076"/>
          <ac:spMkLst>
            <pc:docMk/>
            <pc:sldMk cId="2478648697" sldId="1550"/>
            <ac:spMk id="9" creationId="{57A4E5A0-FAD0-4134-AFFA-DD75A6D6D9D7}"/>
          </ac:spMkLst>
        </pc:spChg>
      </pc:sldChg>
      <pc:sldChg chg="modSp modAnim">
        <pc:chgData name="Radosław Maziarka" userId="8f149c1acd4a3231" providerId="LiveId" clId="{9A4A9CAA-144E-4B3D-A75D-7DA6BB8C74E3}" dt="2019-01-14T14:09:37.986" v="465"/>
        <pc:sldMkLst>
          <pc:docMk/>
          <pc:sldMk cId="3611724340" sldId="1556"/>
        </pc:sldMkLst>
        <pc:spChg chg="mod">
          <ac:chgData name="Radosław Maziarka" userId="8f149c1acd4a3231" providerId="LiveId" clId="{9A4A9CAA-144E-4B3D-A75D-7DA6BB8C74E3}" dt="2019-01-14T14:08:58.552" v="459" actId="20577"/>
          <ac:spMkLst>
            <pc:docMk/>
            <pc:sldMk cId="3611724340" sldId="1556"/>
            <ac:spMk id="104" creationId="{00000000-0000-0000-0000-000000000000}"/>
          </ac:spMkLst>
        </pc:spChg>
      </pc:sldChg>
      <pc:sldChg chg="delSp modSp add delAnim">
        <pc:chgData name="Radosław Maziarka" userId="8f149c1acd4a3231" providerId="LiveId" clId="{9A4A9CAA-144E-4B3D-A75D-7DA6BB8C74E3}" dt="2019-01-02T13:54:31.815" v="80" actId="478"/>
        <pc:sldMkLst>
          <pc:docMk/>
          <pc:sldMk cId="3749941650" sldId="1563"/>
        </pc:sldMkLst>
        <pc:spChg chg="del">
          <ac:chgData name="Radosław Maziarka" userId="8f149c1acd4a3231" providerId="LiveId" clId="{9A4A9CAA-144E-4B3D-A75D-7DA6BB8C74E3}" dt="2019-01-02T13:54:31.815" v="80" actId="478"/>
          <ac:spMkLst>
            <pc:docMk/>
            <pc:sldMk cId="3749941650" sldId="1563"/>
            <ac:spMk id="3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02T13:54:31.815" v="80" actId="478"/>
          <ac:spMkLst>
            <pc:docMk/>
            <pc:sldMk cId="3749941650" sldId="1563"/>
            <ac:spMk id="4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02T13:54:31.815" v="80" actId="478"/>
          <ac:spMkLst>
            <pc:docMk/>
            <pc:sldMk cId="3749941650" sldId="1563"/>
            <ac:spMk id="5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02T13:54:31.815" v="80" actId="478"/>
          <ac:spMkLst>
            <pc:docMk/>
            <pc:sldMk cId="3749941650" sldId="1563"/>
            <ac:spMk id="6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02T13:54:28.330" v="79" actId="1076"/>
          <ac:spMkLst>
            <pc:docMk/>
            <pc:sldMk cId="3749941650" sldId="1563"/>
            <ac:spMk id="7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02T13:54:31.815" v="80" actId="478"/>
          <ac:spMkLst>
            <pc:docMk/>
            <pc:sldMk cId="3749941650" sldId="1563"/>
            <ac:spMk id="8" creationId="{00000000-0000-0000-0000-000000000000}"/>
          </ac:spMkLst>
        </pc:spChg>
      </pc:sldChg>
      <pc:sldChg chg="addSp delSp modSp add mod setBg">
        <pc:chgData name="Radosław Maziarka" userId="8f149c1acd4a3231" providerId="LiveId" clId="{9A4A9CAA-144E-4B3D-A75D-7DA6BB8C74E3}" dt="2019-01-02T14:11:30.026" v="144" actId="1076"/>
        <pc:sldMkLst>
          <pc:docMk/>
          <pc:sldMk cId="282372755" sldId="1564"/>
        </pc:sldMkLst>
        <pc:spChg chg="del">
          <ac:chgData name="Radosław Maziarka" userId="8f149c1acd4a3231" providerId="LiveId" clId="{9A4A9CAA-144E-4B3D-A75D-7DA6BB8C74E3}" dt="2019-01-02T13:56:15.606" v="82" actId="478"/>
          <ac:spMkLst>
            <pc:docMk/>
            <pc:sldMk cId="282372755" sldId="1564"/>
            <ac:spMk id="7" creationId="{00000000-0000-0000-0000-000000000000}"/>
          </ac:spMkLst>
        </pc:spChg>
        <pc:picChg chg="add mod">
          <ac:chgData name="Radosław Maziarka" userId="8f149c1acd4a3231" providerId="LiveId" clId="{9A4A9CAA-144E-4B3D-A75D-7DA6BB8C74E3}" dt="2019-01-02T14:05:17.410" v="137" actId="1076"/>
          <ac:picMkLst>
            <pc:docMk/>
            <pc:sldMk cId="282372755" sldId="1564"/>
            <ac:picMk id="7170" creationId="{7BDDD3AD-4D47-4922-95ED-FA1DFBBFC359}"/>
          </ac:picMkLst>
        </pc:picChg>
        <pc:picChg chg="add mod">
          <ac:chgData name="Radosław Maziarka" userId="8f149c1acd4a3231" providerId="LiveId" clId="{9A4A9CAA-144E-4B3D-A75D-7DA6BB8C74E3}" dt="2019-01-02T14:05:17.410" v="137" actId="1076"/>
          <ac:picMkLst>
            <pc:docMk/>
            <pc:sldMk cId="282372755" sldId="1564"/>
            <ac:picMk id="7172" creationId="{22957689-A27C-48B4-9435-BC08128DAABF}"/>
          </ac:picMkLst>
        </pc:picChg>
        <pc:picChg chg="add mod">
          <ac:chgData name="Radosław Maziarka" userId="8f149c1acd4a3231" providerId="LiveId" clId="{9A4A9CAA-144E-4B3D-A75D-7DA6BB8C74E3}" dt="2019-01-02T14:05:17.410" v="137" actId="1076"/>
          <ac:picMkLst>
            <pc:docMk/>
            <pc:sldMk cId="282372755" sldId="1564"/>
            <ac:picMk id="7174" creationId="{CE150E84-7D30-489B-9E31-07DDE92EA2D4}"/>
          </ac:picMkLst>
        </pc:picChg>
        <pc:picChg chg="add mod">
          <ac:chgData name="Radosław Maziarka" userId="8f149c1acd4a3231" providerId="LiveId" clId="{9A4A9CAA-144E-4B3D-A75D-7DA6BB8C74E3}" dt="2019-01-02T14:04:59.946" v="128" actId="1076"/>
          <ac:picMkLst>
            <pc:docMk/>
            <pc:sldMk cId="282372755" sldId="1564"/>
            <ac:picMk id="7176" creationId="{97EFC63B-E014-4D9D-9457-ADBB63CD21AB}"/>
          </ac:picMkLst>
        </pc:picChg>
        <pc:picChg chg="add mod">
          <ac:chgData name="Radosław Maziarka" userId="8f149c1acd4a3231" providerId="LiveId" clId="{9A4A9CAA-144E-4B3D-A75D-7DA6BB8C74E3}" dt="2019-01-02T14:05:22.738" v="139" actId="1076"/>
          <ac:picMkLst>
            <pc:docMk/>
            <pc:sldMk cId="282372755" sldId="1564"/>
            <ac:picMk id="7178" creationId="{EA24567F-B621-407E-8FA9-560BABD7D732}"/>
          </ac:picMkLst>
        </pc:picChg>
        <pc:picChg chg="add mod">
          <ac:chgData name="Radosław Maziarka" userId="8f149c1acd4a3231" providerId="LiveId" clId="{9A4A9CAA-144E-4B3D-A75D-7DA6BB8C74E3}" dt="2019-01-02T14:11:30.026" v="144" actId="1076"/>
          <ac:picMkLst>
            <pc:docMk/>
            <pc:sldMk cId="282372755" sldId="1564"/>
            <ac:picMk id="7180" creationId="{A2E7F482-86BF-4FE8-9B0F-DE585C833414}"/>
          </ac:picMkLst>
        </pc:picChg>
        <pc:picChg chg="add mod">
          <ac:chgData name="Radosław Maziarka" userId="8f149c1acd4a3231" providerId="LiveId" clId="{9A4A9CAA-144E-4B3D-A75D-7DA6BB8C74E3}" dt="2019-01-02T14:05:20.386" v="138" actId="1076"/>
          <ac:picMkLst>
            <pc:docMk/>
            <pc:sldMk cId="282372755" sldId="1564"/>
            <ac:picMk id="7182" creationId="{0BC45261-7734-4F80-B05D-73CDB8E5BBEE}"/>
          </ac:picMkLst>
        </pc:picChg>
        <pc:picChg chg="add mod">
          <ac:chgData name="Radosław Maziarka" userId="8f149c1acd4a3231" providerId="LiveId" clId="{9A4A9CAA-144E-4B3D-A75D-7DA6BB8C74E3}" dt="2019-01-02T14:05:20.386" v="138" actId="1076"/>
          <ac:picMkLst>
            <pc:docMk/>
            <pc:sldMk cId="282372755" sldId="1564"/>
            <ac:picMk id="7184" creationId="{709E296B-FB97-46E3-89E3-36158974EAA5}"/>
          </ac:picMkLst>
        </pc:picChg>
        <pc:picChg chg="add mod">
          <ac:chgData name="Radosław Maziarka" userId="8f149c1acd4a3231" providerId="LiveId" clId="{9A4A9CAA-144E-4B3D-A75D-7DA6BB8C74E3}" dt="2019-01-02T14:05:22.738" v="139" actId="1076"/>
          <ac:picMkLst>
            <pc:docMk/>
            <pc:sldMk cId="282372755" sldId="1564"/>
            <ac:picMk id="7186" creationId="{1526BBB9-7C99-42E3-A2D1-083929E993F0}"/>
          </ac:picMkLst>
        </pc:picChg>
      </pc:sldChg>
      <pc:sldChg chg="addSp modSp add">
        <pc:chgData name="Radosław Maziarka" userId="8f149c1acd4a3231" providerId="LiveId" clId="{9A4A9CAA-144E-4B3D-A75D-7DA6BB8C74E3}" dt="2019-01-02T14:05:48.003" v="143" actId="1076"/>
        <pc:sldMkLst>
          <pc:docMk/>
          <pc:sldMk cId="2465739072" sldId="1565"/>
        </pc:sldMkLst>
        <pc:picChg chg="add mod">
          <ac:chgData name="Radosław Maziarka" userId="8f149c1acd4a3231" providerId="LiveId" clId="{9A4A9CAA-144E-4B3D-A75D-7DA6BB8C74E3}" dt="2019-01-02T14:05:48.003" v="143" actId="1076"/>
          <ac:picMkLst>
            <pc:docMk/>
            <pc:sldMk cId="2465739072" sldId="1565"/>
            <ac:picMk id="3" creationId="{D861EF1F-9815-43EB-B10D-D7CD6C933A18}"/>
          </ac:picMkLst>
        </pc:picChg>
      </pc:sldChg>
      <pc:sldChg chg="addSp modSp add modAnim">
        <pc:chgData name="Radosław Maziarka" userId="8f149c1acd4a3231" providerId="LiveId" clId="{9A4A9CAA-144E-4B3D-A75D-7DA6BB8C74E3}" dt="2019-01-14T13:58:45.281" v="389"/>
        <pc:sldMkLst>
          <pc:docMk/>
          <pc:sldMk cId="3650285886" sldId="1566"/>
        </pc:sldMkLst>
        <pc:spChg chg="add mod">
          <ac:chgData name="Radosław Maziarka" userId="8f149c1acd4a3231" providerId="LiveId" clId="{9A4A9CAA-144E-4B3D-A75D-7DA6BB8C74E3}" dt="2019-01-02T14:15:31.034" v="167" actId="1076"/>
          <ac:spMkLst>
            <pc:docMk/>
            <pc:sldMk cId="3650285886" sldId="1566"/>
            <ac:spMk id="2" creationId="{CCF26AA6-6333-4FE4-9FCE-111358D4B54C}"/>
          </ac:spMkLst>
        </pc:spChg>
        <pc:picChg chg="add mod">
          <ac:chgData name="Radosław Maziarka" userId="8f149c1acd4a3231" providerId="LiveId" clId="{9A4A9CAA-144E-4B3D-A75D-7DA6BB8C74E3}" dt="2019-01-02T14:13:46.546" v="148" actId="14100"/>
          <ac:picMkLst>
            <pc:docMk/>
            <pc:sldMk cId="3650285886" sldId="1566"/>
            <ac:picMk id="8194" creationId="{E125A6D6-58F3-4EDA-9662-34CC1681181B}"/>
          </ac:picMkLst>
        </pc:picChg>
      </pc:sldChg>
      <pc:sldChg chg="addSp modSp add">
        <pc:chgData name="Radosław Maziarka" userId="8f149c1acd4a3231" providerId="LiveId" clId="{9A4A9CAA-144E-4B3D-A75D-7DA6BB8C74E3}" dt="2019-01-02T14:30:59.195" v="377" actId="1076"/>
        <pc:sldMkLst>
          <pc:docMk/>
          <pc:sldMk cId="53588566" sldId="1567"/>
        </pc:sldMkLst>
        <pc:picChg chg="add mod">
          <ac:chgData name="Radosław Maziarka" userId="8f149c1acd4a3231" providerId="LiveId" clId="{9A4A9CAA-144E-4B3D-A75D-7DA6BB8C74E3}" dt="2019-01-02T14:28:36.724" v="373" actId="1076"/>
          <ac:picMkLst>
            <pc:docMk/>
            <pc:sldMk cId="53588566" sldId="1567"/>
            <ac:picMk id="2" creationId="{CB106C24-72D6-4AEF-8DD8-2F749E4B9F8E}"/>
          </ac:picMkLst>
        </pc:picChg>
        <pc:picChg chg="add mod">
          <ac:chgData name="Radosław Maziarka" userId="8f149c1acd4a3231" providerId="LiveId" clId="{9A4A9CAA-144E-4B3D-A75D-7DA6BB8C74E3}" dt="2019-01-02T14:30:57.747" v="376" actId="1076"/>
          <ac:picMkLst>
            <pc:docMk/>
            <pc:sldMk cId="53588566" sldId="1567"/>
            <ac:picMk id="3" creationId="{4EB54AED-EDBF-4BC9-B824-9BC2593299B4}"/>
          </ac:picMkLst>
        </pc:picChg>
        <pc:picChg chg="add mod">
          <ac:chgData name="Radosław Maziarka" userId="8f149c1acd4a3231" providerId="LiveId" clId="{9A4A9CAA-144E-4B3D-A75D-7DA6BB8C74E3}" dt="2019-01-02T14:30:59.195" v="377" actId="1076"/>
          <ac:picMkLst>
            <pc:docMk/>
            <pc:sldMk cId="53588566" sldId="1567"/>
            <ac:picMk id="9218" creationId="{54CB491A-CDB9-4F02-9414-D8796746A8B0}"/>
          </ac:picMkLst>
        </pc:picChg>
      </pc:sldChg>
      <pc:sldChg chg="addSp modSp add modTransition">
        <pc:chgData name="Radosław Maziarka" userId="8f149c1acd4a3231" providerId="LiveId" clId="{9A4A9CAA-144E-4B3D-A75D-7DA6BB8C74E3}" dt="2019-01-02T14:35:17.697" v="387"/>
        <pc:sldMkLst>
          <pc:docMk/>
          <pc:sldMk cId="3752203959" sldId="1568"/>
        </pc:sldMkLst>
        <pc:picChg chg="add mod">
          <ac:chgData name="Radosław Maziarka" userId="8f149c1acd4a3231" providerId="LiveId" clId="{9A4A9CAA-144E-4B3D-A75D-7DA6BB8C74E3}" dt="2019-01-02T14:34:04.171" v="382" actId="1076"/>
          <ac:picMkLst>
            <pc:docMk/>
            <pc:sldMk cId="3752203959" sldId="1568"/>
            <ac:picMk id="2" creationId="{B7E658DE-BBAE-4B48-89DB-4376232C3D60}"/>
          </ac:picMkLst>
        </pc:picChg>
        <pc:picChg chg="add mod">
          <ac:chgData name="Radosław Maziarka" userId="8f149c1acd4a3231" providerId="LiveId" clId="{9A4A9CAA-144E-4B3D-A75D-7DA6BB8C74E3}" dt="2019-01-02T14:35:10.123" v="386" actId="1076"/>
          <ac:picMkLst>
            <pc:docMk/>
            <pc:sldMk cId="3752203959" sldId="1568"/>
            <ac:picMk id="3" creationId="{539BEF0D-6D4B-4CB6-BFEB-6804C229AE13}"/>
          </ac:picMkLst>
        </pc:picChg>
      </pc:sldChg>
      <pc:sldChg chg="delSp modSp modAnim">
        <pc:chgData name="Radosław Maziarka" userId="8f149c1acd4a3231" providerId="LiveId" clId="{9A4A9CAA-144E-4B3D-A75D-7DA6BB8C74E3}" dt="2019-01-15T11:40:35.803" v="1357" actId="478"/>
        <pc:sldMkLst>
          <pc:docMk/>
          <pc:sldMk cId="1851193823" sldId="1569"/>
        </pc:sldMkLst>
        <pc:spChg chg="mod">
          <ac:chgData name="Radosław Maziarka" userId="8f149c1acd4a3231" providerId="LiveId" clId="{9A4A9CAA-144E-4B3D-A75D-7DA6BB8C74E3}" dt="2019-01-15T11:40:26.560" v="1355" actId="20577"/>
          <ac:spMkLst>
            <pc:docMk/>
            <pc:sldMk cId="1851193823" sldId="1569"/>
            <ac:spMk id="11" creationId="{B2627A58-A63C-44FD-905F-76937DFE38A0}"/>
          </ac:spMkLst>
        </pc:spChg>
        <pc:spChg chg="mod">
          <ac:chgData name="Radosław Maziarka" userId="8f149c1acd4a3231" providerId="LiveId" clId="{9A4A9CAA-144E-4B3D-A75D-7DA6BB8C74E3}" dt="2019-01-15T11:40:30.534" v="1356"/>
          <ac:spMkLst>
            <pc:docMk/>
            <pc:sldMk cId="1851193823" sldId="1569"/>
            <ac:spMk id="13" creationId="{1C341D22-801B-48F6-B017-64E51E08922F}"/>
          </ac:spMkLst>
        </pc:spChg>
        <pc:inkChg chg="del">
          <ac:chgData name="Radosław Maziarka" userId="8f149c1acd4a3231" providerId="LiveId" clId="{9A4A9CAA-144E-4B3D-A75D-7DA6BB8C74E3}" dt="2019-01-15T11:40:35.803" v="1357" actId="478"/>
          <ac:inkMkLst>
            <pc:docMk/>
            <pc:sldMk cId="1851193823" sldId="1569"/>
            <ac:inkMk id="2" creationId="{D988FBF5-71B4-4C34-BFFC-7290B00289E2}"/>
          </ac:inkMkLst>
        </pc:inkChg>
      </pc:sldChg>
      <pc:sldChg chg="modSp modAnim">
        <pc:chgData name="Radosław Maziarka" userId="8f149c1acd4a3231" providerId="LiveId" clId="{9A4A9CAA-144E-4B3D-A75D-7DA6BB8C74E3}" dt="2019-01-15T11:47:11.235" v="1368"/>
        <pc:sldMkLst>
          <pc:docMk/>
          <pc:sldMk cId="1490261049" sldId="1577"/>
        </pc:sldMkLst>
        <pc:spChg chg="mod">
          <ac:chgData name="Radosław Maziarka" userId="8f149c1acd4a3231" providerId="LiveId" clId="{9A4A9CAA-144E-4B3D-A75D-7DA6BB8C74E3}" dt="2019-01-15T11:39:53.976" v="1337" actId="1076"/>
          <ac:spMkLst>
            <pc:docMk/>
            <pc:sldMk cId="1490261049" sldId="1577"/>
            <ac:spMk id="10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47:11.235" v="1368"/>
          <ac:spMkLst>
            <pc:docMk/>
            <pc:sldMk cId="1490261049" sldId="1577"/>
            <ac:spMk id="15" creationId="{CC8D1CF9-0D05-4B43-9890-3581C1B25B1D}"/>
          </ac:spMkLst>
        </pc:spChg>
        <pc:spChg chg="mod">
          <ac:chgData name="Radosław Maziarka" userId="8f149c1acd4a3231" providerId="LiveId" clId="{9A4A9CAA-144E-4B3D-A75D-7DA6BB8C74E3}" dt="2019-01-15T11:40:04.953" v="1342" actId="1038"/>
          <ac:spMkLst>
            <pc:docMk/>
            <pc:sldMk cId="1490261049" sldId="1577"/>
            <ac:spMk id="16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40:04.953" v="1342" actId="1038"/>
          <ac:spMkLst>
            <pc:docMk/>
            <pc:sldMk cId="1490261049" sldId="1577"/>
            <ac:spMk id="19" creationId="{2BCA81AB-5FC6-4C34-A48B-18D1830C111D}"/>
          </ac:spMkLst>
        </pc:spChg>
        <pc:spChg chg="mod">
          <ac:chgData name="Radosław Maziarka" userId="8f149c1acd4a3231" providerId="LiveId" clId="{9A4A9CAA-144E-4B3D-A75D-7DA6BB8C74E3}" dt="2019-01-15T11:39:28.307" v="1335" actId="1076"/>
          <ac:spMkLst>
            <pc:docMk/>
            <pc:sldMk cId="1490261049" sldId="1577"/>
            <ac:spMk id="20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39:53.976" v="1337" actId="1076"/>
          <ac:spMkLst>
            <pc:docMk/>
            <pc:sldMk cId="1490261049" sldId="1577"/>
            <ac:spMk id="22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40:04.953" v="1342" actId="1038"/>
          <ac:spMkLst>
            <pc:docMk/>
            <pc:sldMk cId="1490261049" sldId="1577"/>
            <ac:spMk id="23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39:28.307" v="1335" actId="1076"/>
          <ac:spMkLst>
            <pc:docMk/>
            <pc:sldMk cId="1490261049" sldId="1577"/>
            <ac:spMk id="24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5T11:39:28.307" v="1335" actId="1076"/>
          <ac:spMkLst>
            <pc:docMk/>
            <pc:sldMk cId="1490261049" sldId="1577"/>
            <ac:spMk id="28" creationId="{71E44D94-E19A-4D25-BC7D-7975F2B678A4}"/>
          </ac:spMkLst>
        </pc:spChg>
        <pc:spChg chg="mod">
          <ac:chgData name="Radosław Maziarka" userId="8f149c1acd4a3231" providerId="LiveId" clId="{9A4A9CAA-144E-4B3D-A75D-7DA6BB8C74E3}" dt="2019-01-15T11:39:53.976" v="1337" actId="1076"/>
          <ac:spMkLst>
            <pc:docMk/>
            <pc:sldMk cId="1490261049" sldId="1577"/>
            <ac:spMk id="29" creationId="{131A5404-3FA3-4F44-A2BD-16A016ABA011}"/>
          </ac:spMkLst>
        </pc:spChg>
      </pc:sldChg>
      <pc:sldChg chg="delSp modSp">
        <pc:chgData name="Radosław Maziarka" userId="8f149c1acd4a3231" providerId="LiveId" clId="{9A4A9CAA-144E-4B3D-A75D-7DA6BB8C74E3}" dt="2019-01-15T11:53:11.137" v="1373" actId="478"/>
        <pc:sldMkLst>
          <pc:docMk/>
          <pc:sldMk cId="3309210618" sldId="1583"/>
        </pc:sldMkLst>
        <pc:spChg chg="mod">
          <ac:chgData name="Radosław Maziarka" userId="8f149c1acd4a3231" providerId="LiveId" clId="{9A4A9CAA-144E-4B3D-A75D-7DA6BB8C74E3}" dt="2019-01-14T14:05:01.623" v="425" actId="1076"/>
          <ac:spMkLst>
            <pc:docMk/>
            <pc:sldMk cId="3309210618" sldId="1583"/>
            <ac:spMk id="3" creationId="{00000000-0000-0000-0000-000000000000}"/>
          </ac:spMkLst>
        </pc:spChg>
        <pc:picChg chg="mod modCrop">
          <ac:chgData name="Radosław Maziarka" userId="8f149c1acd4a3231" providerId="LiveId" clId="{9A4A9CAA-144E-4B3D-A75D-7DA6BB8C74E3}" dt="2019-01-14T14:04:49.338" v="409" actId="732"/>
          <ac:picMkLst>
            <pc:docMk/>
            <pc:sldMk cId="3309210618" sldId="1583"/>
            <ac:picMk id="4" creationId="{00000000-0000-0000-0000-000000000000}"/>
          </ac:picMkLst>
        </pc:picChg>
        <pc:inkChg chg="del">
          <ac:chgData name="Radosław Maziarka" userId="8f149c1acd4a3231" providerId="LiveId" clId="{9A4A9CAA-144E-4B3D-A75D-7DA6BB8C74E3}" dt="2019-01-15T11:53:11.137" v="1373" actId="478"/>
          <ac:inkMkLst>
            <pc:docMk/>
            <pc:sldMk cId="3309210618" sldId="1583"/>
            <ac:inkMk id="2" creationId="{7CAFF41F-078D-4D91-A40E-EC6F6032986B}"/>
          </ac:inkMkLst>
        </pc:inkChg>
      </pc:sldChg>
      <pc:sldChg chg="modSp">
        <pc:chgData name="Radosław Maziarka" userId="8f149c1acd4a3231" providerId="LiveId" clId="{9A4A9CAA-144E-4B3D-A75D-7DA6BB8C74E3}" dt="2019-01-14T15:01:06.285" v="988" actId="207"/>
        <pc:sldMkLst>
          <pc:docMk/>
          <pc:sldMk cId="2189469686" sldId="1586"/>
        </pc:sldMkLst>
        <pc:spChg chg="mod">
          <ac:chgData name="Radosław Maziarka" userId="8f149c1acd4a3231" providerId="LiveId" clId="{9A4A9CAA-144E-4B3D-A75D-7DA6BB8C74E3}" dt="2019-01-14T15:00:46.541" v="986" actId="207"/>
          <ac:spMkLst>
            <pc:docMk/>
            <pc:sldMk cId="2189469686" sldId="1586"/>
            <ac:spMk id="10" creationId="{F112FC71-0481-4DB0-AA07-E121487020E5}"/>
          </ac:spMkLst>
        </pc:spChg>
        <pc:spChg chg="mod">
          <ac:chgData name="Radosław Maziarka" userId="8f149c1acd4a3231" providerId="LiveId" clId="{9A4A9CAA-144E-4B3D-A75D-7DA6BB8C74E3}" dt="2019-01-14T15:01:06.285" v="988" actId="207"/>
          <ac:spMkLst>
            <pc:docMk/>
            <pc:sldMk cId="2189469686" sldId="1586"/>
            <ac:spMk id="11" creationId="{A13DF24A-5A72-4A74-8AA5-7A006AE21289}"/>
          </ac:spMkLst>
        </pc:spChg>
        <pc:spChg chg="mod">
          <ac:chgData name="Radosław Maziarka" userId="8f149c1acd4a3231" providerId="LiveId" clId="{9A4A9CAA-144E-4B3D-A75D-7DA6BB8C74E3}" dt="2019-01-14T15:00:46.541" v="986" actId="207"/>
          <ac:spMkLst>
            <pc:docMk/>
            <pc:sldMk cId="2189469686" sldId="1586"/>
            <ac:spMk id="12" creationId="{075B1DE0-0DA5-464B-A8C9-1CCA1DD9D614}"/>
          </ac:spMkLst>
        </pc:spChg>
        <pc:spChg chg="mod">
          <ac:chgData name="Radosław Maziarka" userId="8f149c1acd4a3231" providerId="LiveId" clId="{9A4A9CAA-144E-4B3D-A75D-7DA6BB8C74E3}" dt="2019-01-14T15:01:06.285" v="988" actId="207"/>
          <ac:spMkLst>
            <pc:docMk/>
            <pc:sldMk cId="2189469686" sldId="1586"/>
            <ac:spMk id="13" creationId="{DF2667DB-A531-4416-B055-BE7E1683D0A7}"/>
          </ac:spMkLst>
        </pc:spChg>
        <pc:spChg chg="mod">
          <ac:chgData name="Radosław Maziarka" userId="8f149c1acd4a3231" providerId="LiveId" clId="{9A4A9CAA-144E-4B3D-A75D-7DA6BB8C74E3}" dt="2019-01-14T15:00:46.541" v="986" actId="207"/>
          <ac:spMkLst>
            <pc:docMk/>
            <pc:sldMk cId="2189469686" sldId="1586"/>
            <ac:spMk id="14" creationId="{F9793AFC-55E4-4B43-B8DB-147ADD8B4DFF}"/>
          </ac:spMkLst>
        </pc:spChg>
        <pc:spChg chg="mod">
          <ac:chgData name="Radosław Maziarka" userId="8f149c1acd4a3231" providerId="LiveId" clId="{9A4A9CAA-144E-4B3D-A75D-7DA6BB8C74E3}" dt="2019-01-14T15:01:06.285" v="988" actId="207"/>
          <ac:spMkLst>
            <pc:docMk/>
            <pc:sldMk cId="2189469686" sldId="1586"/>
            <ac:spMk id="19" creationId="{14EACD74-3B2A-4F6C-9D7C-5399BF9622BB}"/>
          </ac:spMkLst>
        </pc:spChg>
        <pc:spChg chg="mod">
          <ac:chgData name="Radosław Maziarka" userId="8f149c1acd4a3231" providerId="LiveId" clId="{9A4A9CAA-144E-4B3D-A75D-7DA6BB8C74E3}" dt="2019-01-14T15:00:46.541" v="986" actId="207"/>
          <ac:spMkLst>
            <pc:docMk/>
            <pc:sldMk cId="2189469686" sldId="1586"/>
            <ac:spMk id="20" creationId="{F44232B4-E490-498B-B4B8-F33F874BF7A1}"/>
          </ac:spMkLst>
        </pc:spChg>
        <pc:spChg chg="mod">
          <ac:chgData name="Radosław Maziarka" userId="8f149c1acd4a3231" providerId="LiveId" clId="{9A4A9CAA-144E-4B3D-A75D-7DA6BB8C74E3}" dt="2019-01-14T15:01:06.285" v="988" actId="207"/>
          <ac:spMkLst>
            <pc:docMk/>
            <pc:sldMk cId="2189469686" sldId="1586"/>
            <ac:spMk id="21" creationId="{965B1BA5-E3CC-46F5-B025-F1A33E54BA6E}"/>
          </ac:spMkLst>
        </pc:spChg>
        <pc:spChg chg="mod">
          <ac:chgData name="Radosław Maziarka" userId="8f149c1acd4a3231" providerId="LiveId" clId="{9A4A9CAA-144E-4B3D-A75D-7DA6BB8C74E3}" dt="2019-01-14T15:00:46.541" v="986" actId="207"/>
          <ac:spMkLst>
            <pc:docMk/>
            <pc:sldMk cId="2189469686" sldId="1586"/>
            <ac:spMk id="22" creationId="{38053125-C061-4706-B2DB-158E661D4F40}"/>
          </ac:spMkLst>
        </pc:spChg>
        <pc:spChg chg="mod">
          <ac:chgData name="Radosław Maziarka" userId="8f149c1acd4a3231" providerId="LiveId" clId="{9A4A9CAA-144E-4B3D-A75D-7DA6BB8C74E3}" dt="2019-01-14T15:01:06.285" v="988" actId="207"/>
          <ac:spMkLst>
            <pc:docMk/>
            <pc:sldMk cId="2189469686" sldId="1586"/>
            <ac:spMk id="23" creationId="{77800C0E-FD33-4CDD-B151-757115902CCA}"/>
          </ac:spMkLst>
        </pc:spChg>
      </pc:sldChg>
      <pc:sldChg chg="delSp modSp">
        <pc:chgData name="Radosław Maziarka" userId="8f149c1acd4a3231" providerId="LiveId" clId="{9A4A9CAA-144E-4B3D-A75D-7DA6BB8C74E3}" dt="2019-01-15T11:40:58.147" v="1358" actId="478"/>
        <pc:sldMkLst>
          <pc:docMk/>
          <pc:sldMk cId="4181679159" sldId="1587"/>
        </pc:sldMkLst>
        <pc:spChg chg="mod">
          <ac:chgData name="Radosław Maziarka" userId="8f149c1acd4a3231" providerId="LiveId" clId="{9A4A9CAA-144E-4B3D-A75D-7DA6BB8C74E3}" dt="2019-01-14T15:01:43.404" v="994" actId="207"/>
          <ac:spMkLst>
            <pc:docMk/>
            <pc:sldMk cId="4181679159" sldId="1587"/>
            <ac:spMk id="36" creationId="{6E97BE78-76BF-4BD7-A83D-65177E48FE93}"/>
          </ac:spMkLst>
        </pc:spChg>
        <pc:spChg chg="mod">
          <ac:chgData name="Radosław Maziarka" userId="8f149c1acd4a3231" providerId="LiveId" clId="{9A4A9CAA-144E-4B3D-A75D-7DA6BB8C74E3}" dt="2019-01-14T15:01:58.341" v="996" actId="207"/>
          <ac:spMkLst>
            <pc:docMk/>
            <pc:sldMk cId="4181679159" sldId="1587"/>
            <ac:spMk id="43" creationId="{D6C8CD96-7253-420D-B85E-E8B0B1C39854}"/>
          </ac:spMkLst>
        </pc:spChg>
        <pc:inkChg chg="del">
          <ac:chgData name="Radosław Maziarka" userId="8f149c1acd4a3231" providerId="LiveId" clId="{9A4A9CAA-144E-4B3D-A75D-7DA6BB8C74E3}" dt="2019-01-15T11:40:58.147" v="1358" actId="478"/>
          <ac:inkMkLst>
            <pc:docMk/>
            <pc:sldMk cId="4181679159" sldId="1587"/>
            <ac:inkMk id="2" creationId="{9B442AD7-5F22-485E-A0F4-3823B5EF6656}"/>
          </ac:inkMkLst>
        </pc:inkChg>
      </pc:sldChg>
      <pc:sldChg chg="addSp modSp add">
        <pc:chgData name="Radosław Maziarka" userId="8f149c1acd4a3231" providerId="LiveId" clId="{9A4A9CAA-144E-4B3D-A75D-7DA6BB8C74E3}" dt="2019-01-14T14:02:11.705" v="400" actId="20577"/>
        <pc:sldMkLst>
          <pc:docMk/>
          <pc:sldMk cId="1522584139" sldId="1591"/>
        </pc:sldMkLst>
        <pc:spChg chg="add mod">
          <ac:chgData name="Radosław Maziarka" userId="8f149c1acd4a3231" providerId="LiveId" clId="{9A4A9CAA-144E-4B3D-A75D-7DA6BB8C74E3}" dt="2019-01-14T14:02:11.705" v="400" actId="20577"/>
          <ac:spMkLst>
            <pc:docMk/>
            <pc:sldMk cId="1522584139" sldId="1591"/>
            <ac:spMk id="3" creationId="{D399616B-2D64-4985-A484-C75D4DE94964}"/>
          </ac:spMkLst>
        </pc:spChg>
        <pc:picChg chg="add mod">
          <ac:chgData name="Radosław Maziarka" userId="8f149c1acd4a3231" providerId="LiveId" clId="{9A4A9CAA-144E-4B3D-A75D-7DA6BB8C74E3}" dt="2019-01-14T14:01:00.612" v="395" actId="14100"/>
          <ac:picMkLst>
            <pc:docMk/>
            <pc:sldMk cId="1522584139" sldId="1591"/>
            <ac:picMk id="1026" creationId="{D3EAB064-EFB0-42AA-830D-393941CF0893}"/>
          </ac:picMkLst>
        </pc:picChg>
      </pc:sldChg>
      <pc:sldChg chg="add ord">
        <pc:chgData name="Radosław Maziarka" userId="8f149c1acd4a3231" providerId="LiveId" clId="{9A4A9CAA-144E-4B3D-A75D-7DA6BB8C74E3}" dt="2019-01-14T14:05:09.053" v="426"/>
        <pc:sldMkLst>
          <pc:docMk/>
          <pc:sldMk cId="901422190" sldId="1592"/>
        </pc:sldMkLst>
      </pc:sldChg>
      <pc:sldChg chg="addSp delSp modSp add delAnim modAnim">
        <pc:chgData name="Radosław Maziarka" userId="8f149c1acd4a3231" providerId="LiveId" clId="{9A4A9CAA-144E-4B3D-A75D-7DA6BB8C74E3}" dt="2019-01-14T14:42:06.205" v="779"/>
        <pc:sldMkLst>
          <pc:docMk/>
          <pc:sldMk cId="1301991130" sldId="1595"/>
        </pc:sldMkLst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2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3" creationId="{00000000-0000-0000-0000-000000000000}"/>
          </ac:spMkLst>
        </pc:spChg>
        <pc:spChg chg="add del mod">
          <ac:chgData name="Radosław Maziarka" userId="8f149c1acd4a3231" providerId="LiveId" clId="{9A4A9CAA-144E-4B3D-A75D-7DA6BB8C74E3}" dt="2019-01-14T14:37:34.439" v="722"/>
          <ac:spMkLst>
            <pc:docMk/>
            <pc:sldMk cId="1301991130" sldId="1595"/>
            <ac:spMk id="4" creationId="{9F9F9C1F-C221-4403-AE3F-2D1BE748DD1D}"/>
          </ac:spMkLst>
        </pc:spChg>
        <pc:spChg chg="add mod">
          <ac:chgData name="Radosław Maziarka" userId="8f149c1acd4a3231" providerId="LiveId" clId="{9A4A9CAA-144E-4B3D-A75D-7DA6BB8C74E3}" dt="2019-01-14T14:40:14.375" v="752" actId="1076"/>
          <ac:spMkLst>
            <pc:docMk/>
            <pc:sldMk cId="1301991130" sldId="1595"/>
            <ac:spMk id="6" creationId="{E3A365EE-EF68-4CF8-9B81-2D9ABDB6779F}"/>
          </ac:spMkLst>
        </pc:spChg>
        <pc:spChg chg="mod">
          <ac:chgData name="Radosław Maziarka" userId="8f149c1acd4a3231" providerId="LiveId" clId="{9A4A9CAA-144E-4B3D-A75D-7DA6BB8C74E3}" dt="2019-01-14T14:17:48.364" v="622" actId="1076"/>
          <ac:spMkLst>
            <pc:docMk/>
            <pc:sldMk cId="1301991130" sldId="1595"/>
            <ac:spMk id="15" creationId="{9A545EAE-84DF-46C4-ABFD-D50A7C5FFE66}"/>
          </ac:spMkLst>
        </pc:spChg>
        <pc:spChg chg="mod">
          <ac:chgData name="Radosław Maziarka" userId="8f149c1acd4a3231" providerId="LiveId" clId="{9A4A9CAA-144E-4B3D-A75D-7DA6BB8C74E3}" dt="2019-01-14T14:17:23.592" v="598" actId="1076"/>
          <ac:spMkLst>
            <pc:docMk/>
            <pc:sldMk cId="1301991130" sldId="1595"/>
            <ac:spMk id="16" creationId="{F47728B9-C494-4E4A-B4E8-AC259832950F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26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27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28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29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30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31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32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27.900" v="623" actId="478"/>
          <ac:spMkLst>
            <pc:docMk/>
            <pc:sldMk cId="1301991130" sldId="1595"/>
            <ac:spMk id="33" creationId="{00000000-0000-0000-0000-000000000000}"/>
          </ac:spMkLst>
        </pc:spChg>
        <pc:spChg chg="add del mod">
          <ac:chgData name="Radosław Maziarka" userId="8f149c1acd4a3231" providerId="LiveId" clId="{9A4A9CAA-144E-4B3D-A75D-7DA6BB8C74E3}" dt="2019-01-14T14:20:14.186" v="628" actId="478"/>
          <ac:spMkLst>
            <pc:docMk/>
            <pc:sldMk cId="1301991130" sldId="1595"/>
            <ac:spMk id="34" creationId="{7F578B85-448E-4231-BD3A-FE0D0F06743F}"/>
          </ac:spMkLst>
        </pc:spChg>
        <pc:spChg chg="add mod">
          <ac:chgData name="Radosław Maziarka" userId="8f149c1acd4a3231" providerId="LiveId" clId="{9A4A9CAA-144E-4B3D-A75D-7DA6BB8C74E3}" dt="2019-01-14T14:37:39.189" v="723" actId="2711"/>
          <ac:spMkLst>
            <pc:docMk/>
            <pc:sldMk cId="1301991130" sldId="1595"/>
            <ac:spMk id="35" creationId="{0EE6EBB5-3405-458B-A2EC-1E5DE26064CB}"/>
          </ac:spMkLst>
        </pc:spChg>
        <pc:spChg chg="add mod">
          <ac:chgData name="Radosław Maziarka" userId="8f149c1acd4a3231" providerId="LiveId" clId="{9A4A9CAA-144E-4B3D-A75D-7DA6BB8C74E3}" dt="2019-01-14T14:37:39.189" v="723" actId="2711"/>
          <ac:spMkLst>
            <pc:docMk/>
            <pc:sldMk cId="1301991130" sldId="1595"/>
            <ac:spMk id="36" creationId="{8A0897BB-BF9A-49DB-80B0-685B89620B63}"/>
          </ac:spMkLst>
        </pc:spChg>
        <pc:spChg chg="add mod">
          <ac:chgData name="Radosław Maziarka" userId="8f149c1acd4a3231" providerId="LiveId" clId="{9A4A9CAA-144E-4B3D-A75D-7DA6BB8C74E3}" dt="2019-01-14T14:37:39.189" v="723" actId="2711"/>
          <ac:spMkLst>
            <pc:docMk/>
            <pc:sldMk cId="1301991130" sldId="1595"/>
            <ac:spMk id="37" creationId="{32D1B7B6-DA23-4E2D-9130-7029ABF989F1}"/>
          </ac:spMkLst>
        </pc:spChg>
        <pc:spChg chg="add mod">
          <ac:chgData name="Radosław Maziarka" userId="8f149c1acd4a3231" providerId="LiveId" clId="{9A4A9CAA-144E-4B3D-A75D-7DA6BB8C74E3}" dt="2019-01-14T14:37:50.032" v="728" actId="2711"/>
          <ac:spMkLst>
            <pc:docMk/>
            <pc:sldMk cId="1301991130" sldId="1595"/>
            <ac:spMk id="38" creationId="{1A831CF6-046B-46E5-B783-5681A0F59007}"/>
          </ac:spMkLst>
        </pc:spChg>
        <pc:spChg chg="add mod">
          <ac:chgData name="Radosław Maziarka" userId="8f149c1acd4a3231" providerId="LiveId" clId="{9A4A9CAA-144E-4B3D-A75D-7DA6BB8C74E3}" dt="2019-01-14T14:37:50.032" v="728" actId="2711"/>
          <ac:spMkLst>
            <pc:docMk/>
            <pc:sldMk cId="1301991130" sldId="1595"/>
            <ac:spMk id="39" creationId="{BC21F9CE-73B4-4D08-9962-1329059C18C2}"/>
          </ac:spMkLst>
        </pc:spChg>
        <pc:spChg chg="add mod">
          <ac:chgData name="Radosław Maziarka" userId="8f149c1acd4a3231" providerId="LiveId" clId="{9A4A9CAA-144E-4B3D-A75D-7DA6BB8C74E3}" dt="2019-01-14T14:37:50.032" v="728" actId="2711"/>
          <ac:spMkLst>
            <pc:docMk/>
            <pc:sldMk cId="1301991130" sldId="1595"/>
            <ac:spMk id="40" creationId="{AC5DE204-C4E9-48AB-9541-0215601ECF3F}"/>
          </ac:spMkLst>
        </pc:spChg>
        <pc:spChg chg="add del mod">
          <ac:chgData name="Radosław Maziarka" userId="8f149c1acd4a3231" providerId="LiveId" clId="{9A4A9CAA-144E-4B3D-A75D-7DA6BB8C74E3}" dt="2019-01-14T14:23:04.995" v="657" actId="478"/>
          <ac:spMkLst>
            <pc:docMk/>
            <pc:sldMk cId="1301991130" sldId="1595"/>
            <ac:spMk id="41" creationId="{E1796B63-2612-460F-ABB9-FEEA7CCFD709}"/>
          </ac:spMkLst>
        </pc:spChg>
        <pc:spChg chg="add mod">
          <ac:chgData name="Radosław Maziarka" userId="8f149c1acd4a3231" providerId="LiveId" clId="{9A4A9CAA-144E-4B3D-A75D-7DA6BB8C74E3}" dt="2019-01-14T14:23:45.277" v="664" actId="6549"/>
          <ac:spMkLst>
            <pc:docMk/>
            <pc:sldMk cId="1301991130" sldId="1595"/>
            <ac:spMk id="42" creationId="{C512319C-4AD4-47CF-894B-E8EB4A561199}"/>
          </ac:spMkLst>
        </pc:spChg>
        <pc:spChg chg="mod">
          <ac:chgData name="Radosław Maziarka" userId="8f149c1acd4a3231" providerId="LiveId" clId="{9A4A9CAA-144E-4B3D-A75D-7DA6BB8C74E3}" dt="2019-01-14T14:17:01.393" v="594" actId="20577"/>
          <ac:spMkLst>
            <pc:docMk/>
            <pc:sldMk cId="1301991130" sldId="1595"/>
            <ac:spMk id="44" creationId="{00000000-0000-0000-0000-000000000000}"/>
          </ac:spMkLst>
        </pc:spChg>
        <pc:spChg chg="add mod">
          <ac:chgData name="Radosław Maziarka" userId="8f149c1acd4a3231" providerId="LiveId" clId="{9A4A9CAA-144E-4B3D-A75D-7DA6BB8C74E3}" dt="2019-01-14T14:23:43.397" v="663" actId="20577"/>
          <ac:spMkLst>
            <pc:docMk/>
            <pc:sldMk cId="1301991130" sldId="1595"/>
            <ac:spMk id="45" creationId="{48590ACD-932C-486C-94AE-144697BE9490}"/>
          </ac:spMkLst>
        </pc:spChg>
        <pc:spChg chg="add mod">
          <ac:chgData name="Radosław Maziarka" userId="8f149c1acd4a3231" providerId="LiveId" clId="{9A4A9CAA-144E-4B3D-A75D-7DA6BB8C74E3}" dt="2019-01-14T14:23:47.640" v="665" actId="6549"/>
          <ac:spMkLst>
            <pc:docMk/>
            <pc:sldMk cId="1301991130" sldId="1595"/>
            <ac:spMk id="46" creationId="{137D47FF-37E2-408B-A0C1-8AAD916FCA6E}"/>
          </ac:spMkLst>
        </pc:spChg>
        <pc:spChg chg="add mod">
          <ac:chgData name="Radosław Maziarka" userId="8f149c1acd4a3231" providerId="LiveId" clId="{9A4A9CAA-144E-4B3D-A75D-7DA6BB8C74E3}" dt="2019-01-14T14:23:49.870" v="666" actId="6549"/>
          <ac:spMkLst>
            <pc:docMk/>
            <pc:sldMk cId="1301991130" sldId="1595"/>
            <ac:spMk id="47" creationId="{38FF3998-BF92-4EB1-833D-13919FF11B54}"/>
          </ac:spMkLst>
        </pc:spChg>
        <pc:spChg chg="add mod">
          <ac:chgData name="Radosław Maziarka" userId="8f149c1acd4a3231" providerId="LiveId" clId="{9A4A9CAA-144E-4B3D-A75D-7DA6BB8C74E3}" dt="2019-01-14T14:40:20.814" v="754" actId="1076"/>
          <ac:spMkLst>
            <pc:docMk/>
            <pc:sldMk cId="1301991130" sldId="1595"/>
            <ac:spMk id="48" creationId="{BDBE360B-0247-4EF4-9D3A-427D2614F4D3}"/>
          </ac:spMkLst>
        </pc:spChg>
        <pc:spChg chg="add mod">
          <ac:chgData name="Radosław Maziarka" userId="8f149c1acd4a3231" providerId="LiveId" clId="{9A4A9CAA-144E-4B3D-A75D-7DA6BB8C74E3}" dt="2019-01-14T14:40:32.842" v="758" actId="1076"/>
          <ac:spMkLst>
            <pc:docMk/>
            <pc:sldMk cId="1301991130" sldId="1595"/>
            <ac:spMk id="49" creationId="{2B312FEB-4B01-49DD-978C-ED1162E76354}"/>
          </ac:spMkLst>
        </pc:spChg>
        <pc:spChg chg="add">
          <ac:chgData name="Radosław Maziarka" userId="8f149c1acd4a3231" providerId="LiveId" clId="{9A4A9CAA-144E-4B3D-A75D-7DA6BB8C74E3}" dt="2019-01-14T14:40:28.846" v="757"/>
          <ac:spMkLst>
            <pc:docMk/>
            <pc:sldMk cId="1301991130" sldId="1595"/>
            <ac:spMk id="50" creationId="{932865E6-60ED-48C1-97D8-C0789F433090}"/>
          </ac:spMkLst>
        </pc:spChg>
        <pc:spChg chg="del">
          <ac:chgData name="Radosław Maziarka" userId="8f149c1acd4a3231" providerId="LiveId" clId="{9A4A9CAA-144E-4B3D-A75D-7DA6BB8C74E3}" dt="2019-01-14T14:19:31.325" v="624" actId="478"/>
          <ac:spMkLst>
            <pc:docMk/>
            <pc:sldMk cId="1301991130" sldId="1595"/>
            <ac:spMk id="58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31.325" v="624" actId="478"/>
          <ac:spMkLst>
            <pc:docMk/>
            <pc:sldMk cId="1301991130" sldId="1595"/>
            <ac:spMk id="59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31.325" v="624" actId="478"/>
          <ac:spMkLst>
            <pc:docMk/>
            <pc:sldMk cId="1301991130" sldId="1595"/>
            <ac:spMk id="60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31.325" v="624" actId="478"/>
          <ac:spMkLst>
            <pc:docMk/>
            <pc:sldMk cId="1301991130" sldId="1595"/>
            <ac:spMk id="61" creationId="{00000000-0000-0000-0000-000000000000}"/>
          </ac:spMkLst>
        </pc:spChg>
        <pc:spChg chg="del">
          <ac:chgData name="Radosław Maziarka" userId="8f149c1acd4a3231" providerId="LiveId" clId="{9A4A9CAA-144E-4B3D-A75D-7DA6BB8C74E3}" dt="2019-01-14T14:19:31.325" v="624" actId="478"/>
          <ac:spMkLst>
            <pc:docMk/>
            <pc:sldMk cId="1301991130" sldId="1595"/>
            <ac:spMk id="62" creationId="{00000000-0000-0000-0000-000000000000}"/>
          </ac:spMkLst>
        </pc:spChg>
        <pc:spChg chg="mod">
          <ac:chgData name="Radosław Maziarka" userId="8f149c1acd4a3231" providerId="LiveId" clId="{9A4A9CAA-144E-4B3D-A75D-7DA6BB8C74E3}" dt="2019-01-14T14:37:16.953" v="719" actId="20577"/>
          <ac:spMkLst>
            <pc:docMk/>
            <pc:sldMk cId="1301991130" sldId="1595"/>
            <ac:spMk id="102" creationId="{00000000-0000-0000-0000-000000000000}"/>
          </ac:spMkLst>
        </pc:spChg>
        <pc:cxnChg chg="del">
          <ac:chgData name="Radosław Maziarka" userId="8f149c1acd4a3231" providerId="LiveId" clId="{9A4A9CAA-144E-4B3D-A75D-7DA6BB8C74E3}" dt="2019-01-14T14:19:27.900" v="623" actId="478"/>
          <ac:cxnSpMkLst>
            <pc:docMk/>
            <pc:sldMk cId="1301991130" sldId="1595"/>
            <ac:cxnSpMk id="5" creationId="{00000000-0000-0000-0000-000000000000}"/>
          </ac:cxnSpMkLst>
        </pc:cxnChg>
        <pc:cxnChg chg="del">
          <ac:chgData name="Radosław Maziarka" userId="8f149c1acd4a3231" providerId="LiveId" clId="{9A4A9CAA-144E-4B3D-A75D-7DA6BB8C74E3}" dt="2019-01-14T14:19:27.900" v="623" actId="478"/>
          <ac:cxnSpMkLst>
            <pc:docMk/>
            <pc:sldMk cId="1301991130" sldId="1595"/>
            <ac:cxnSpMk id="53" creationId="{00000000-0000-0000-0000-000000000000}"/>
          </ac:cxnSpMkLst>
        </pc:cxnChg>
        <pc:cxnChg chg="del mod">
          <ac:chgData name="Radosław Maziarka" userId="8f149c1acd4a3231" providerId="LiveId" clId="{9A4A9CAA-144E-4B3D-A75D-7DA6BB8C74E3}" dt="2019-01-14T14:19:27.900" v="623" actId="478"/>
          <ac:cxnSpMkLst>
            <pc:docMk/>
            <pc:sldMk cId="1301991130" sldId="1595"/>
            <ac:cxnSpMk id="54" creationId="{00000000-0000-0000-0000-000000000000}"/>
          </ac:cxnSpMkLst>
        </pc:cxnChg>
        <pc:cxnChg chg="del mod">
          <ac:chgData name="Radosław Maziarka" userId="8f149c1acd4a3231" providerId="LiveId" clId="{9A4A9CAA-144E-4B3D-A75D-7DA6BB8C74E3}" dt="2019-01-14T14:19:27.900" v="623" actId="478"/>
          <ac:cxnSpMkLst>
            <pc:docMk/>
            <pc:sldMk cId="1301991130" sldId="1595"/>
            <ac:cxnSpMk id="55" creationId="{00000000-0000-0000-0000-000000000000}"/>
          </ac:cxnSpMkLst>
        </pc:cxnChg>
        <pc:cxnChg chg="del mod">
          <ac:chgData name="Radosław Maziarka" userId="8f149c1acd4a3231" providerId="LiveId" clId="{9A4A9CAA-144E-4B3D-A75D-7DA6BB8C74E3}" dt="2019-01-14T14:19:27.900" v="623" actId="478"/>
          <ac:cxnSpMkLst>
            <pc:docMk/>
            <pc:sldMk cId="1301991130" sldId="1595"/>
            <ac:cxnSpMk id="56" creationId="{00000000-0000-0000-0000-000000000000}"/>
          </ac:cxnSpMkLst>
        </pc:cxnChg>
        <pc:cxnChg chg="del">
          <ac:chgData name="Radosław Maziarka" userId="8f149c1acd4a3231" providerId="LiveId" clId="{9A4A9CAA-144E-4B3D-A75D-7DA6BB8C74E3}" dt="2019-01-14T14:19:31.325" v="624" actId="478"/>
          <ac:cxnSpMkLst>
            <pc:docMk/>
            <pc:sldMk cId="1301991130" sldId="1595"/>
            <ac:cxnSpMk id="63" creationId="{00000000-0000-0000-0000-000000000000}"/>
          </ac:cxnSpMkLst>
        </pc:cxnChg>
        <pc:cxnChg chg="del">
          <ac:chgData name="Radosław Maziarka" userId="8f149c1acd4a3231" providerId="LiveId" clId="{9A4A9CAA-144E-4B3D-A75D-7DA6BB8C74E3}" dt="2019-01-14T14:19:31.325" v="624" actId="478"/>
          <ac:cxnSpMkLst>
            <pc:docMk/>
            <pc:sldMk cId="1301991130" sldId="1595"/>
            <ac:cxnSpMk id="64" creationId="{00000000-0000-0000-0000-000000000000}"/>
          </ac:cxnSpMkLst>
        </pc:cxnChg>
        <pc:cxnChg chg="del mod">
          <ac:chgData name="Radosław Maziarka" userId="8f149c1acd4a3231" providerId="LiveId" clId="{9A4A9CAA-144E-4B3D-A75D-7DA6BB8C74E3}" dt="2019-01-14T14:19:31.325" v="624" actId="478"/>
          <ac:cxnSpMkLst>
            <pc:docMk/>
            <pc:sldMk cId="1301991130" sldId="1595"/>
            <ac:cxnSpMk id="65" creationId="{00000000-0000-0000-0000-000000000000}"/>
          </ac:cxnSpMkLst>
        </pc:cxnChg>
        <pc:cxnChg chg="del mod">
          <ac:chgData name="Radosław Maziarka" userId="8f149c1acd4a3231" providerId="LiveId" clId="{9A4A9CAA-144E-4B3D-A75D-7DA6BB8C74E3}" dt="2019-01-14T14:19:31.325" v="624" actId="478"/>
          <ac:cxnSpMkLst>
            <pc:docMk/>
            <pc:sldMk cId="1301991130" sldId="1595"/>
            <ac:cxnSpMk id="66" creationId="{00000000-0000-0000-0000-000000000000}"/>
          </ac:cxnSpMkLst>
        </pc:cxnChg>
      </pc:sldChg>
      <pc:sldChg chg="modSp add modAnim">
        <pc:chgData name="Radosław Maziarka" userId="8f149c1acd4a3231" providerId="LiveId" clId="{9A4A9CAA-144E-4B3D-A75D-7DA6BB8C74E3}" dt="2019-01-14T14:42:59.707" v="792"/>
        <pc:sldMkLst>
          <pc:docMk/>
          <pc:sldMk cId="1265337427" sldId="1596"/>
        </pc:sldMkLst>
        <pc:spChg chg="mod">
          <ac:chgData name="Radosław Maziarka" userId="8f149c1acd4a3231" providerId="LiveId" clId="{9A4A9CAA-144E-4B3D-A75D-7DA6BB8C74E3}" dt="2019-01-14T14:42:57.231" v="791" actId="1076"/>
          <ac:spMkLst>
            <pc:docMk/>
            <pc:sldMk cId="1265337427" sldId="1596"/>
            <ac:spMk id="6" creationId="{E3A365EE-EF68-4CF8-9B81-2D9ABDB6779F}"/>
          </ac:spMkLst>
        </pc:spChg>
        <pc:spChg chg="mod">
          <ac:chgData name="Radosław Maziarka" userId="8f149c1acd4a3231" providerId="LiveId" clId="{9A4A9CAA-144E-4B3D-A75D-7DA6BB8C74E3}" dt="2019-01-14T14:42:36.900" v="787" actId="1037"/>
          <ac:spMkLst>
            <pc:docMk/>
            <pc:sldMk cId="1265337427" sldId="1596"/>
            <ac:spMk id="49" creationId="{2B312FEB-4B01-49DD-978C-ED1162E76354}"/>
          </ac:spMkLst>
        </pc:spChg>
        <pc:spChg chg="mod">
          <ac:chgData name="Radosław Maziarka" userId="8f149c1acd4a3231" providerId="LiveId" clId="{9A4A9CAA-144E-4B3D-A75D-7DA6BB8C74E3}" dt="2019-01-14T14:42:22.662" v="782" actId="1076"/>
          <ac:spMkLst>
            <pc:docMk/>
            <pc:sldMk cId="1265337427" sldId="1596"/>
            <ac:spMk id="50" creationId="{932865E6-60ED-48C1-97D8-C0789F433090}"/>
          </ac:spMkLst>
        </pc:spChg>
        <pc:spChg chg="mod">
          <ac:chgData name="Radosław Maziarka" userId="8f149c1acd4a3231" providerId="LiveId" clId="{9A4A9CAA-144E-4B3D-A75D-7DA6BB8C74E3}" dt="2019-01-14T14:41:25.404" v="772" actId="20577"/>
          <ac:spMkLst>
            <pc:docMk/>
            <pc:sldMk cId="1265337427" sldId="1596"/>
            <ac:spMk id="102" creationId="{00000000-0000-0000-0000-000000000000}"/>
          </ac:spMkLst>
        </pc:spChg>
      </pc:sldChg>
      <pc:sldChg chg="addSp delSp modSp add modAnim">
        <pc:chgData name="Radosław Maziarka" userId="8f149c1acd4a3231" providerId="LiveId" clId="{9A4A9CAA-144E-4B3D-A75D-7DA6BB8C74E3}" dt="2019-01-15T11:45:43.216" v="1366" actId="478"/>
        <pc:sldMkLst>
          <pc:docMk/>
          <pc:sldMk cId="2028627514" sldId="1597"/>
        </pc:sldMkLst>
        <pc:spChg chg="add mod">
          <ac:chgData name="Radosław Maziarka" userId="8f149c1acd4a3231" providerId="LiveId" clId="{9A4A9CAA-144E-4B3D-A75D-7DA6BB8C74E3}" dt="2019-01-14T14:55:44.684" v="977" actId="20577"/>
          <ac:spMkLst>
            <pc:docMk/>
            <pc:sldMk cId="2028627514" sldId="1597"/>
            <ac:spMk id="2" creationId="{D1A8D6A4-23FB-4D0C-AEA6-5991D1FA1688}"/>
          </ac:spMkLst>
        </pc:spChg>
        <pc:spChg chg="add">
          <ac:chgData name="Radosław Maziarka" userId="8f149c1acd4a3231" providerId="LiveId" clId="{9A4A9CAA-144E-4B3D-A75D-7DA6BB8C74E3}" dt="2019-01-14T14:44:44.039" v="794"/>
          <ac:spMkLst>
            <pc:docMk/>
            <pc:sldMk cId="2028627514" sldId="1597"/>
            <ac:spMk id="3" creationId="{0E332C31-39A5-4104-A86A-E73A65E7FF19}"/>
          </ac:spMkLst>
        </pc:spChg>
        <pc:spChg chg="add">
          <ac:chgData name="Radosław Maziarka" userId="8f149c1acd4a3231" providerId="LiveId" clId="{9A4A9CAA-144E-4B3D-A75D-7DA6BB8C74E3}" dt="2019-01-14T14:44:44.039" v="794"/>
          <ac:spMkLst>
            <pc:docMk/>
            <pc:sldMk cId="2028627514" sldId="1597"/>
            <ac:spMk id="4" creationId="{79741B44-E075-4EA7-9756-F964952D054A}"/>
          </ac:spMkLst>
        </pc:spChg>
        <pc:spChg chg="add mod">
          <ac:chgData name="Radosław Maziarka" userId="8f149c1acd4a3231" providerId="LiveId" clId="{9A4A9CAA-144E-4B3D-A75D-7DA6BB8C74E3}" dt="2019-01-14T14:49:17.767" v="948" actId="1076"/>
          <ac:spMkLst>
            <pc:docMk/>
            <pc:sldMk cId="2028627514" sldId="1597"/>
            <ac:spMk id="5" creationId="{925EFA81-64C2-4854-B713-2064134856D1}"/>
          </ac:spMkLst>
        </pc:spChg>
        <pc:spChg chg="add del mod">
          <ac:chgData name="Radosław Maziarka" userId="8f149c1acd4a3231" providerId="LiveId" clId="{9A4A9CAA-144E-4B3D-A75D-7DA6BB8C74E3}" dt="2019-01-14T14:47:50.677" v="892" actId="478"/>
          <ac:spMkLst>
            <pc:docMk/>
            <pc:sldMk cId="2028627514" sldId="1597"/>
            <ac:spMk id="6" creationId="{B686EAD2-EDDE-460C-BCAE-D22551057CCF}"/>
          </ac:spMkLst>
        </pc:spChg>
        <pc:spChg chg="add mod">
          <ac:chgData name="Radosław Maziarka" userId="8f149c1acd4a3231" providerId="LiveId" clId="{9A4A9CAA-144E-4B3D-A75D-7DA6BB8C74E3}" dt="2019-01-14T14:49:17.767" v="948" actId="1076"/>
          <ac:spMkLst>
            <pc:docMk/>
            <pc:sldMk cId="2028627514" sldId="1597"/>
            <ac:spMk id="7" creationId="{276A9019-4218-4732-86EF-BCA230296FA1}"/>
          </ac:spMkLst>
        </pc:spChg>
        <pc:spChg chg="add mod">
          <ac:chgData name="Radosław Maziarka" userId="8f149c1acd4a3231" providerId="LiveId" clId="{9A4A9CAA-144E-4B3D-A75D-7DA6BB8C74E3}" dt="2019-01-14T14:49:17.767" v="948" actId="1076"/>
          <ac:spMkLst>
            <pc:docMk/>
            <pc:sldMk cId="2028627514" sldId="1597"/>
            <ac:spMk id="8" creationId="{FCF1C7BE-5F88-4C66-B5F8-48FE07E5C6EF}"/>
          </ac:spMkLst>
        </pc:spChg>
        <pc:spChg chg="add mod">
          <ac:chgData name="Radosław Maziarka" userId="8f149c1acd4a3231" providerId="LiveId" clId="{9A4A9CAA-144E-4B3D-A75D-7DA6BB8C74E3}" dt="2019-01-14T14:49:17.767" v="948" actId="1076"/>
          <ac:spMkLst>
            <pc:docMk/>
            <pc:sldMk cId="2028627514" sldId="1597"/>
            <ac:spMk id="9" creationId="{08B7E15F-5CA2-4E42-80A1-198F5C1730F0}"/>
          </ac:spMkLst>
        </pc:spChg>
        <pc:spChg chg="add mod">
          <ac:chgData name="Radosław Maziarka" userId="8f149c1acd4a3231" providerId="LiveId" clId="{9A4A9CAA-144E-4B3D-A75D-7DA6BB8C74E3}" dt="2019-01-14T14:49:17.767" v="948" actId="1076"/>
          <ac:spMkLst>
            <pc:docMk/>
            <pc:sldMk cId="2028627514" sldId="1597"/>
            <ac:spMk id="10" creationId="{86324DC1-AFD2-46C8-B60F-B21002EBB294}"/>
          </ac:spMkLst>
        </pc:spChg>
        <pc:spChg chg="add mod">
          <ac:chgData name="Radosław Maziarka" userId="8f149c1acd4a3231" providerId="LiveId" clId="{9A4A9CAA-144E-4B3D-A75D-7DA6BB8C74E3}" dt="2019-01-14T14:50:36.366" v="961" actId="403"/>
          <ac:spMkLst>
            <pc:docMk/>
            <pc:sldMk cId="2028627514" sldId="1597"/>
            <ac:spMk id="11" creationId="{E887E002-0A02-4E1C-8F41-2EF24186C63D}"/>
          </ac:spMkLst>
        </pc:spChg>
        <pc:inkChg chg="del">
          <ac:chgData name="Radosław Maziarka" userId="8f149c1acd4a3231" providerId="LiveId" clId="{9A4A9CAA-144E-4B3D-A75D-7DA6BB8C74E3}" dt="2019-01-15T11:45:43.216" v="1366" actId="478"/>
          <ac:inkMkLst>
            <pc:docMk/>
            <pc:sldMk cId="2028627514" sldId="1597"/>
            <ac:inkMk id="6" creationId="{030E28FA-50F3-4583-A9D2-BB2E073B1C8A}"/>
          </ac:inkMkLst>
        </pc:inkChg>
      </pc:sldChg>
      <pc:sldChg chg="add ord">
        <pc:chgData name="Radosław Maziarka" userId="8f149c1acd4a3231" providerId="LiveId" clId="{9A4A9CAA-144E-4B3D-A75D-7DA6BB8C74E3}" dt="2019-01-14T15:01:19.553" v="990"/>
        <pc:sldMkLst>
          <pc:docMk/>
          <pc:sldMk cId="2554958264" sldId="1598"/>
        </pc:sldMkLst>
      </pc:sldChg>
      <pc:sldChg chg="addSp delSp modSp add ord modAnim">
        <pc:chgData name="Radosław Maziarka" userId="8f149c1acd4a3231" providerId="LiveId" clId="{9A4A9CAA-144E-4B3D-A75D-7DA6BB8C74E3}" dt="2019-01-15T11:41:49.871" v="1364"/>
        <pc:sldMkLst>
          <pc:docMk/>
          <pc:sldMk cId="1104374332" sldId="1599"/>
        </pc:sldMkLst>
        <pc:spChg chg="add mod">
          <ac:chgData name="Radosław Maziarka" userId="8f149c1acd4a3231" providerId="LiveId" clId="{9A4A9CAA-144E-4B3D-A75D-7DA6BB8C74E3}" dt="2019-01-15T11:41:41.497" v="1363" actId="207"/>
          <ac:spMkLst>
            <pc:docMk/>
            <pc:sldMk cId="1104374332" sldId="1599"/>
            <ac:spMk id="2" creationId="{E5369C0C-F154-4529-BC47-72AB1840CB9E}"/>
          </ac:spMkLst>
        </pc:spChg>
        <pc:spChg chg="mod">
          <ac:chgData name="Radosław Maziarka" userId="8f149c1acd4a3231" providerId="LiveId" clId="{9A4A9CAA-144E-4B3D-A75D-7DA6BB8C74E3}" dt="2019-01-14T15:04:38.919" v="1034" actId="1036"/>
          <ac:spMkLst>
            <pc:docMk/>
            <pc:sldMk cId="1104374332" sldId="1599"/>
            <ac:spMk id="7" creationId="{00000000-0000-0000-0000-000000000000}"/>
          </ac:spMkLst>
        </pc:spChg>
        <pc:inkChg chg="del">
          <ac:chgData name="Radosław Maziarka" userId="8f149c1acd4a3231" providerId="LiveId" clId="{9A4A9CAA-144E-4B3D-A75D-7DA6BB8C74E3}" dt="2019-01-15T11:41:36.841" v="1361" actId="478"/>
          <ac:inkMkLst>
            <pc:docMk/>
            <pc:sldMk cId="1104374332" sldId="1599"/>
            <ac:inkMk id="3" creationId="{68E1754B-F1B0-4087-A35A-329FC5CBDD8E}"/>
          </ac:inkMkLst>
        </pc:inkChg>
      </pc:sldChg>
      <pc:sldChg chg="modSp">
        <pc:chgData name="Radosław Maziarka" userId="8f149c1acd4a3231" providerId="LiveId" clId="{9A4A9CAA-144E-4B3D-A75D-7DA6BB8C74E3}" dt="2019-01-15T12:41:21.621" v="1514" actId="1076"/>
        <pc:sldMkLst>
          <pc:docMk/>
          <pc:sldMk cId="3725132480" sldId="1600"/>
        </pc:sldMkLst>
        <pc:picChg chg="mod">
          <ac:chgData name="Radosław Maziarka" userId="8f149c1acd4a3231" providerId="LiveId" clId="{9A4A9CAA-144E-4B3D-A75D-7DA6BB8C74E3}" dt="2019-01-15T12:41:19.816" v="1513" actId="14100"/>
          <ac:picMkLst>
            <pc:docMk/>
            <pc:sldMk cId="3725132480" sldId="1600"/>
            <ac:picMk id="4" creationId="{9D29C443-2603-4E18-8060-F254088BBB58}"/>
          </ac:picMkLst>
        </pc:picChg>
        <pc:picChg chg="mod">
          <ac:chgData name="Radosław Maziarka" userId="8f149c1acd4a3231" providerId="LiveId" clId="{9A4A9CAA-144E-4B3D-A75D-7DA6BB8C74E3}" dt="2019-01-15T12:41:21.621" v="1514" actId="1076"/>
          <ac:picMkLst>
            <pc:docMk/>
            <pc:sldMk cId="3725132480" sldId="1600"/>
            <ac:picMk id="1032" creationId="{46048B3C-820A-4F4B-AE60-9F0F22D73275}"/>
          </ac:picMkLst>
        </pc:picChg>
      </pc:sldChg>
      <pc:sldChg chg="delSp modSp add">
        <pc:chgData name="Radosław Maziarka" userId="8f149c1acd4a3231" providerId="LiveId" clId="{9A4A9CAA-144E-4B3D-A75D-7DA6BB8C74E3}" dt="2019-01-15T11:52:36.289" v="1371" actId="478"/>
        <pc:sldMkLst>
          <pc:docMk/>
          <pc:sldMk cId="1161409302" sldId="1601"/>
        </pc:sldMkLst>
        <pc:spChg chg="mod">
          <ac:chgData name="Radosław Maziarka" userId="8f149c1acd4a3231" providerId="LiveId" clId="{9A4A9CAA-144E-4B3D-A75D-7DA6BB8C74E3}" dt="2019-01-15T11:50:05.489" v="1370" actId="113"/>
          <ac:spMkLst>
            <pc:docMk/>
            <pc:sldMk cId="1161409302" sldId="1601"/>
            <ac:spMk id="2" creationId="{E5369C0C-F154-4529-BC47-72AB1840CB9E}"/>
          </ac:spMkLst>
        </pc:spChg>
        <pc:inkChg chg="del">
          <ac:chgData name="Radosław Maziarka" userId="8f149c1acd4a3231" providerId="LiveId" clId="{9A4A9CAA-144E-4B3D-A75D-7DA6BB8C74E3}" dt="2019-01-15T11:52:36.289" v="1371" actId="478"/>
          <ac:inkMkLst>
            <pc:docMk/>
            <pc:sldMk cId="1161409302" sldId="1601"/>
            <ac:inkMk id="3" creationId="{68E1754B-F1B0-4087-A35A-329FC5CBDD8E}"/>
          </ac:inkMkLst>
        </pc:inkChg>
      </pc:sldChg>
      <pc:sldChg chg="addSp delSp modSp add setBg">
        <pc:chgData name="Radosław Maziarka" userId="8f149c1acd4a3231" providerId="LiveId" clId="{9A4A9CAA-144E-4B3D-A75D-7DA6BB8C74E3}" dt="2019-01-15T13:01:39.183" v="1550" actId="12"/>
        <pc:sldMkLst>
          <pc:docMk/>
          <pc:sldMk cId="3640201801" sldId="1602"/>
        </pc:sldMkLst>
        <pc:spChg chg="add del mod ord">
          <ac:chgData name="Radosław Maziarka" userId="8f149c1acd4a3231" providerId="LiveId" clId="{9A4A9CAA-144E-4B3D-A75D-7DA6BB8C74E3}" dt="2019-01-15T12:27:33.984" v="1496" actId="478"/>
          <ac:spMkLst>
            <pc:docMk/>
            <pc:sldMk cId="3640201801" sldId="1602"/>
            <ac:spMk id="2" creationId="{AA6AF6A9-2B35-4EAD-A574-A2CB7EB96279}"/>
          </ac:spMkLst>
        </pc:spChg>
        <pc:spChg chg="del mod ord">
          <ac:chgData name="Radosław Maziarka" userId="8f149c1acd4a3231" providerId="LiveId" clId="{9A4A9CAA-144E-4B3D-A75D-7DA6BB8C74E3}" dt="2019-01-15T12:27:24.887" v="1493" actId="478"/>
          <ac:spMkLst>
            <pc:docMk/>
            <pc:sldMk cId="3640201801" sldId="1602"/>
            <ac:spMk id="3" creationId="{B7338765-963B-49BC-9EC4-430A2D565F62}"/>
          </ac:spMkLst>
        </pc:spChg>
        <pc:spChg chg="mod ord">
          <ac:chgData name="Radosław Maziarka" userId="8f149c1acd4a3231" providerId="LiveId" clId="{9A4A9CAA-144E-4B3D-A75D-7DA6BB8C74E3}" dt="2019-01-15T12:27:42.855" v="1497" actId="207"/>
          <ac:spMkLst>
            <pc:docMk/>
            <pc:sldMk cId="3640201801" sldId="1602"/>
            <ac:spMk id="4" creationId="{00000000-0000-0000-0000-000000000000}"/>
          </ac:spMkLst>
        </pc:spChg>
        <pc:spChg chg="add del mod">
          <ac:chgData name="Radosław Maziarka" userId="8f149c1acd4a3231" providerId="LiveId" clId="{9A4A9CAA-144E-4B3D-A75D-7DA6BB8C74E3}" dt="2019-01-15T12:27:30.908" v="1495" actId="478"/>
          <ac:spMkLst>
            <pc:docMk/>
            <pc:sldMk cId="3640201801" sldId="1602"/>
            <ac:spMk id="6" creationId="{9F308C18-5141-4FCE-868B-8EA243C52915}"/>
          </ac:spMkLst>
        </pc:spChg>
        <pc:spChg chg="add del mod">
          <ac:chgData name="Radosław Maziarka" userId="8f149c1acd4a3231" providerId="LiveId" clId="{9A4A9CAA-144E-4B3D-A75D-7DA6BB8C74E3}" dt="2019-01-15T12:27:30.908" v="1495" actId="478"/>
          <ac:spMkLst>
            <pc:docMk/>
            <pc:sldMk cId="3640201801" sldId="1602"/>
            <ac:spMk id="7" creationId="{178C1F98-CDE9-4009-B37E-3FC5650CA71B}"/>
          </ac:spMkLst>
        </pc:spChg>
        <pc:spChg chg="add mod">
          <ac:chgData name="Radosław Maziarka" userId="8f149c1acd4a3231" providerId="LiveId" clId="{9A4A9CAA-144E-4B3D-A75D-7DA6BB8C74E3}" dt="2019-01-15T13:01:39.183" v="1550" actId="12"/>
          <ac:spMkLst>
            <pc:docMk/>
            <pc:sldMk cId="3640201801" sldId="1602"/>
            <ac:spMk id="8" creationId="{69AAF7E7-3570-4120-A6CA-3B8F27762807}"/>
          </ac:spMkLst>
        </pc:spChg>
        <pc:picChg chg="del mod ord modCrop">
          <ac:chgData name="Radosław Maziarka" userId="8f149c1acd4a3231" providerId="LiveId" clId="{9A4A9CAA-144E-4B3D-A75D-7DA6BB8C74E3}" dt="2019-01-15T12:27:26.440" v="1494" actId="478"/>
          <ac:picMkLst>
            <pc:docMk/>
            <pc:sldMk cId="3640201801" sldId="1602"/>
            <ac:picMk id="5" creationId="{C9C0CBF3-52B2-40A0-BF9F-DBC9830B0E95}"/>
          </ac:picMkLst>
        </pc:picChg>
      </pc:sldChg>
      <pc:sldChg chg="add">
        <pc:chgData name="Radosław Maziarka" userId="8f149c1acd4a3231" providerId="LiveId" clId="{9A4A9CAA-144E-4B3D-A75D-7DA6BB8C74E3}" dt="2019-01-15T12:27:20.748" v="1492"/>
        <pc:sldMkLst>
          <pc:docMk/>
          <pc:sldMk cId="2324352903" sldId="1603"/>
        </pc:sldMkLst>
      </pc:sldChg>
      <pc:sldChg chg="addSp modSp add">
        <pc:chgData name="Radosław Maziarka" userId="8f149c1acd4a3231" providerId="LiveId" clId="{9A4A9CAA-144E-4B3D-A75D-7DA6BB8C74E3}" dt="2019-01-15T12:55:00.247" v="1546" actId="1035"/>
        <pc:sldMkLst>
          <pc:docMk/>
          <pc:sldMk cId="496710317" sldId="1604"/>
        </pc:sldMkLst>
        <pc:picChg chg="add mod">
          <ac:chgData name="Radosław Maziarka" userId="8f149c1acd4a3231" providerId="LiveId" clId="{9A4A9CAA-144E-4B3D-A75D-7DA6BB8C74E3}" dt="2019-01-15T12:55:00.247" v="1546" actId="1035"/>
          <ac:picMkLst>
            <pc:docMk/>
            <pc:sldMk cId="496710317" sldId="1604"/>
            <ac:picMk id="2" creationId="{7EEF9599-3DA8-433D-BB04-8597FD5EE596}"/>
          </ac:picMkLst>
        </pc:picChg>
      </pc:sldChg>
    </pc:docChg>
  </pc:docChgLst>
  <pc:docChgLst>
    <pc:chgData name="Radosław Maziarka" userId="8f149c1acd4a3231" providerId="LiveId" clId="{706C54D2-4529-4C99-A27D-67A331FD945C}"/>
    <pc:docChg chg="undo custSel addSld delSld modSld sldOrd">
      <pc:chgData name="Radosław Maziarka" userId="8f149c1acd4a3231" providerId="LiveId" clId="{706C54D2-4529-4C99-A27D-67A331FD945C}" dt="2019-02-16T06:45:11.028" v="623" actId="20577"/>
      <pc:docMkLst>
        <pc:docMk/>
      </pc:docMkLst>
      <pc:sldChg chg="delSp">
        <pc:chgData name="Radosław Maziarka" userId="8f149c1acd4a3231" providerId="LiveId" clId="{706C54D2-4529-4C99-A27D-67A331FD945C}" dt="2019-02-12T22:25:22.504" v="3" actId="478"/>
        <pc:sldMkLst>
          <pc:docMk/>
          <pc:sldMk cId="1843096228" sldId="1229"/>
        </pc:sldMkLst>
        <pc:inkChg chg="del">
          <ac:chgData name="Radosław Maziarka" userId="8f149c1acd4a3231" providerId="LiveId" clId="{706C54D2-4529-4C99-A27D-67A331FD945C}" dt="2019-02-12T22:25:21.703" v="2" actId="478"/>
          <ac:inkMkLst>
            <pc:docMk/>
            <pc:sldMk cId="1843096228" sldId="1229"/>
            <ac:inkMk id="3" creationId="{D84040B3-CDA6-4EE5-B26D-78654463BC0A}"/>
          </ac:inkMkLst>
        </pc:inkChg>
        <pc:inkChg chg="del">
          <ac:chgData name="Radosław Maziarka" userId="8f149c1acd4a3231" providerId="LiveId" clId="{706C54D2-4529-4C99-A27D-67A331FD945C}" dt="2019-02-12T22:25:22.504" v="3" actId="478"/>
          <ac:inkMkLst>
            <pc:docMk/>
            <pc:sldMk cId="1843096228" sldId="1229"/>
            <ac:inkMk id="73" creationId="{9B239550-997A-45A5-B790-CAC6F26D4A04}"/>
          </ac:inkMkLst>
        </pc:inkChg>
        <pc:inkChg chg="del">
          <ac:chgData name="Radosław Maziarka" userId="8f149c1acd4a3231" providerId="LiveId" clId="{706C54D2-4529-4C99-A27D-67A331FD945C}" dt="2019-02-12T22:25:19.850" v="0" actId="478"/>
          <ac:inkMkLst>
            <pc:docMk/>
            <pc:sldMk cId="1843096228" sldId="1229"/>
            <ac:inkMk id="92" creationId="{E8EDABE4-D449-42D4-AE5E-AF4544CFB7A6}"/>
          </ac:inkMkLst>
        </pc:inkChg>
        <pc:inkChg chg="del">
          <ac:chgData name="Radosław Maziarka" userId="8f149c1acd4a3231" providerId="LiveId" clId="{706C54D2-4529-4C99-A27D-67A331FD945C}" dt="2019-02-12T22:25:20.463" v="1" actId="478"/>
          <ac:inkMkLst>
            <pc:docMk/>
            <pc:sldMk cId="1843096228" sldId="1229"/>
            <ac:inkMk id="93" creationId="{B6E509A2-BF74-4988-8BC5-FCBD53685B5B}"/>
          </ac:inkMkLst>
        </pc:inkChg>
      </pc:sldChg>
      <pc:sldChg chg="modAnim">
        <pc:chgData name="Radosław Maziarka" userId="8f149c1acd4a3231" providerId="LiveId" clId="{706C54D2-4529-4C99-A27D-67A331FD945C}" dt="2019-02-15T18:25:12.291" v="551"/>
        <pc:sldMkLst>
          <pc:docMk/>
          <pc:sldMk cId="3752203959" sldId="1568"/>
        </pc:sldMkLst>
      </pc:sldChg>
      <pc:sldChg chg="delSp modSp ord">
        <pc:chgData name="Radosław Maziarka" userId="8f149c1acd4a3231" providerId="LiveId" clId="{706C54D2-4529-4C99-A27D-67A331FD945C}" dt="2019-02-15T18:20:09.057" v="524" actId="20577"/>
        <pc:sldMkLst>
          <pc:docMk/>
          <pc:sldMk cId="1851193823" sldId="1569"/>
        </pc:sldMkLst>
        <pc:spChg chg="mod">
          <ac:chgData name="Radosław Maziarka" userId="8f149c1acd4a3231" providerId="LiveId" clId="{706C54D2-4529-4C99-A27D-67A331FD945C}" dt="2019-02-15T18:20:00.453" v="520" actId="6549"/>
          <ac:spMkLst>
            <pc:docMk/>
            <pc:sldMk cId="1851193823" sldId="1569"/>
            <ac:spMk id="11" creationId="{B2627A58-A63C-44FD-905F-76937DFE38A0}"/>
          </ac:spMkLst>
        </pc:spChg>
        <pc:spChg chg="mod">
          <ac:chgData name="Radosław Maziarka" userId="8f149c1acd4a3231" providerId="LiveId" clId="{706C54D2-4529-4C99-A27D-67A331FD945C}" dt="2019-02-15T18:20:09.057" v="524" actId="20577"/>
          <ac:spMkLst>
            <pc:docMk/>
            <pc:sldMk cId="1851193823" sldId="1569"/>
            <ac:spMk id="12" creationId="{8F56130D-66F4-45C0-B8CC-753D3AF04D2B}"/>
          </ac:spMkLst>
        </pc:spChg>
        <pc:spChg chg="mod">
          <ac:chgData name="Radosław Maziarka" userId="8f149c1acd4a3231" providerId="LiveId" clId="{706C54D2-4529-4C99-A27D-67A331FD945C}" dt="2019-02-12T22:40:48.001" v="344"/>
          <ac:spMkLst>
            <pc:docMk/>
            <pc:sldMk cId="1851193823" sldId="1569"/>
            <ac:spMk id="13" creationId="{1C341D22-801B-48F6-B017-64E51E08922F}"/>
          </ac:spMkLst>
        </pc:spChg>
        <pc:spChg chg="mod">
          <ac:chgData name="Radosław Maziarka" userId="8f149c1acd4a3231" providerId="LiveId" clId="{706C54D2-4529-4C99-A27D-67A331FD945C}" dt="2019-02-12T22:40:58.984" v="365" actId="20577"/>
          <ac:spMkLst>
            <pc:docMk/>
            <pc:sldMk cId="1851193823" sldId="1569"/>
            <ac:spMk id="17" creationId="{018E21A9-1979-4F6C-B248-98943E5238B3}"/>
          </ac:spMkLst>
        </pc:spChg>
        <pc:inkChg chg="del">
          <ac:chgData name="Radosław Maziarka" userId="8f149c1acd4a3231" providerId="LiveId" clId="{706C54D2-4529-4C99-A27D-67A331FD945C}" dt="2019-02-12T22:25:52.727" v="8" actId="478"/>
          <ac:inkMkLst>
            <pc:docMk/>
            <pc:sldMk cId="1851193823" sldId="1569"/>
            <ac:inkMk id="2" creationId="{A6D68625-38FD-4206-9659-B9EE47F2C1C1}"/>
          </ac:inkMkLst>
        </pc:inkChg>
        <pc:inkChg chg="del mod">
          <ac:chgData name="Radosław Maziarka" userId="8f149c1acd4a3231" providerId="LiveId" clId="{706C54D2-4529-4C99-A27D-67A331FD945C}" dt="2019-02-12T22:25:51.758" v="7" actId="478"/>
          <ac:inkMkLst>
            <pc:docMk/>
            <pc:sldMk cId="1851193823" sldId="1569"/>
            <ac:inkMk id="38" creationId="{A4E0E446-7F8E-4931-9EE6-D1561ADFA8A1}"/>
          </ac:inkMkLst>
        </pc:inkChg>
        <pc:inkChg chg="del">
          <ac:chgData name="Radosław Maziarka" userId="8f149c1acd4a3231" providerId="LiveId" clId="{706C54D2-4529-4C99-A27D-67A331FD945C}" dt="2019-02-12T22:25:51.158" v="5" actId="478"/>
          <ac:inkMkLst>
            <pc:docMk/>
            <pc:sldMk cId="1851193823" sldId="1569"/>
            <ac:inkMk id="48" creationId="{FB54E34C-71BB-49EF-B433-F657DF3BC959}"/>
          </ac:inkMkLst>
        </pc:inkChg>
      </pc:sldChg>
      <pc:sldChg chg="modSp">
        <pc:chgData name="Radosław Maziarka" userId="8f149c1acd4a3231" providerId="LiveId" clId="{706C54D2-4529-4C99-A27D-67A331FD945C}" dt="2019-02-16T06:43:46.674" v="564" actId="20577"/>
        <pc:sldMkLst>
          <pc:docMk/>
          <pc:sldMk cId="3764325087" sldId="1571"/>
        </pc:sldMkLst>
        <pc:spChg chg="mod">
          <ac:chgData name="Radosław Maziarka" userId="8f149c1acd4a3231" providerId="LiveId" clId="{706C54D2-4529-4C99-A27D-67A331FD945C}" dt="2019-02-16T06:43:46.674" v="564" actId="20577"/>
          <ac:spMkLst>
            <pc:docMk/>
            <pc:sldMk cId="3764325087" sldId="1571"/>
            <ac:spMk id="84" creationId="{00000000-0000-0000-0000-000000000000}"/>
          </ac:spMkLst>
        </pc:spChg>
      </pc:sldChg>
      <pc:sldChg chg="addSp delSp">
        <pc:chgData name="Radosław Maziarka" userId="8f149c1acd4a3231" providerId="LiveId" clId="{706C54D2-4529-4C99-A27D-67A331FD945C}" dt="2019-02-12T22:28:10.518" v="27" actId="478"/>
        <pc:sldMkLst>
          <pc:docMk/>
          <pc:sldMk cId="4018083198" sldId="1575"/>
        </pc:sldMkLst>
        <pc:picChg chg="add del">
          <ac:chgData name="Radosław Maziarka" userId="8f149c1acd4a3231" providerId="LiveId" clId="{706C54D2-4529-4C99-A27D-67A331FD945C}" dt="2019-02-12T22:26:25.130" v="16" actId="478"/>
          <ac:picMkLst>
            <pc:docMk/>
            <pc:sldMk cId="4018083198" sldId="1575"/>
            <ac:picMk id="2" creationId="{CB106C24-72D6-4AEF-8DD8-2F749E4B9F8E}"/>
          </ac:picMkLst>
        </pc:picChg>
        <pc:inkChg chg="del">
          <ac:chgData name="Radosław Maziarka" userId="8f149c1acd4a3231" providerId="LiveId" clId="{706C54D2-4529-4C99-A27D-67A331FD945C}" dt="2019-02-12T22:26:28.143" v="19" actId="478"/>
          <ac:inkMkLst>
            <pc:docMk/>
            <pc:sldMk cId="4018083198" sldId="1575"/>
            <ac:inkMk id="4" creationId="{D69ECA85-3BF3-4B83-A6F4-0CC19D2B8593}"/>
          </ac:inkMkLst>
        </pc:inkChg>
        <pc:inkChg chg="del">
          <ac:chgData name="Radosław Maziarka" userId="8f149c1acd4a3231" providerId="LiveId" clId="{706C54D2-4529-4C99-A27D-67A331FD945C}" dt="2019-02-12T22:26:29.879" v="21" actId="478"/>
          <ac:inkMkLst>
            <pc:docMk/>
            <pc:sldMk cId="4018083198" sldId="1575"/>
            <ac:inkMk id="6" creationId="{DFA9FA16-C914-4863-94A7-B85D9FBEED6B}"/>
          </ac:inkMkLst>
        </pc:inkChg>
        <pc:inkChg chg="del">
          <ac:chgData name="Radosław Maziarka" userId="8f149c1acd4a3231" providerId="LiveId" clId="{706C54D2-4529-4C99-A27D-67A331FD945C}" dt="2019-02-12T22:26:22.895" v="14" actId="478"/>
          <ac:inkMkLst>
            <pc:docMk/>
            <pc:sldMk cId="4018083198" sldId="1575"/>
            <ac:inkMk id="12" creationId="{FD4674B5-9634-4524-9F8A-9ADC3C1A8AF7}"/>
          </ac:inkMkLst>
        </pc:inkChg>
        <pc:inkChg chg="del">
          <ac:chgData name="Radosław Maziarka" userId="8f149c1acd4a3231" providerId="LiveId" clId="{706C54D2-4529-4C99-A27D-67A331FD945C}" dt="2019-02-12T22:26:27.448" v="18" actId="478"/>
          <ac:inkMkLst>
            <pc:docMk/>
            <pc:sldMk cId="4018083198" sldId="1575"/>
            <ac:inkMk id="13" creationId="{8C8E7F92-B766-4754-8209-44D09818574B}"/>
          </ac:inkMkLst>
        </pc:inkChg>
        <pc:inkChg chg="del">
          <ac:chgData name="Radosław Maziarka" userId="8f149c1acd4a3231" providerId="LiveId" clId="{706C54D2-4529-4C99-A27D-67A331FD945C}" dt="2019-02-12T22:26:26.300" v="17" actId="478"/>
          <ac:inkMkLst>
            <pc:docMk/>
            <pc:sldMk cId="4018083198" sldId="1575"/>
            <ac:inkMk id="14" creationId="{6A4F0B5E-F3F9-4D8B-B958-F6837EC903F9}"/>
          </ac:inkMkLst>
        </pc:inkChg>
        <pc:inkChg chg="del">
          <ac:chgData name="Radosław Maziarka" userId="8f149c1acd4a3231" providerId="LiveId" clId="{706C54D2-4529-4C99-A27D-67A331FD945C}" dt="2019-02-12T22:26:20.383" v="11" actId="478"/>
          <ac:inkMkLst>
            <pc:docMk/>
            <pc:sldMk cId="4018083198" sldId="1575"/>
            <ac:inkMk id="22" creationId="{F39978B5-501B-4710-A789-F6C9BDC6EB81}"/>
          </ac:inkMkLst>
        </pc:inkChg>
        <pc:inkChg chg="del">
          <ac:chgData name="Radosław Maziarka" userId="8f149c1acd4a3231" providerId="LiveId" clId="{706C54D2-4529-4C99-A27D-67A331FD945C}" dt="2019-02-12T22:26:21.827" v="12" actId="478"/>
          <ac:inkMkLst>
            <pc:docMk/>
            <pc:sldMk cId="4018083198" sldId="1575"/>
            <ac:inkMk id="23" creationId="{4D6D8D8C-CD79-4CDA-8F1C-D945632A8EDD}"/>
          </ac:inkMkLst>
        </pc:inkChg>
        <pc:inkChg chg="del">
          <ac:chgData name="Radosław Maziarka" userId="8f149c1acd4a3231" providerId="LiveId" clId="{706C54D2-4529-4C99-A27D-67A331FD945C}" dt="2019-02-12T22:26:22.466" v="13" actId="478"/>
          <ac:inkMkLst>
            <pc:docMk/>
            <pc:sldMk cId="4018083198" sldId="1575"/>
            <ac:inkMk id="24" creationId="{4FFF09F8-11F3-4D83-BC00-690BD859E2F7}"/>
          </ac:inkMkLst>
        </pc:inkChg>
        <pc:inkChg chg="del">
          <ac:chgData name="Radosław Maziarka" userId="8f149c1acd4a3231" providerId="LiveId" clId="{706C54D2-4529-4C99-A27D-67A331FD945C}" dt="2019-02-12T22:26:28.606" v="20" actId="478"/>
          <ac:inkMkLst>
            <pc:docMk/>
            <pc:sldMk cId="4018083198" sldId="1575"/>
            <ac:inkMk id="25" creationId="{0E1DA067-C6DE-4214-B6F1-F5A8191F2650}"/>
          </ac:inkMkLst>
        </pc:inkChg>
        <pc:inkChg chg="del">
          <ac:chgData name="Radosław Maziarka" userId="8f149c1acd4a3231" providerId="LiveId" clId="{706C54D2-4529-4C99-A27D-67A331FD945C}" dt="2019-02-12T22:26:19.919" v="10" actId="478"/>
          <ac:inkMkLst>
            <pc:docMk/>
            <pc:sldMk cId="4018083198" sldId="1575"/>
            <ac:inkMk id="28" creationId="{68B3A34B-66BD-4197-8849-5BFB4AB867FF}"/>
          </ac:inkMkLst>
        </pc:inkChg>
        <pc:inkChg chg="del">
          <ac:chgData name="Radosław Maziarka" userId="8f149c1acd4a3231" providerId="LiveId" clId="{706C54D2-4529-4C99-A27D-67A331FD945C}" dt="2019-02-12T22:26:19.128" v="9" actId="478"/>
          <ac:inkMkLst>
            <pc:docMk/>
            <pc:sldMk cId="4018083198" sldId="1575"/>
            <ac:inkMk id="3080" creationId="{F5D93EB9-4CF1-49C0-8EA9-8A2B76E4EEB7}"/>
          </ac:inkMkLst>
        </pc:inkChg>
        <pc:inkChg chg="del">
          <ac:chgData name="Radosław Maziarka" userId="8f149c1acd4a3231" providerId="LiveId" clId="{706C54D2-4529-4C99-A27D-67A331FD945C}" dt="2019-02-12T22:28:10.518" v="27" actId="478"/>
          <ac:inkMkLst>
            <pc:docMk/>
            <pc:sldMk cId="4018083198" sldId="1575"/>
            <ac:inkMk id="3095" creationId="{836062A1-B6D0-45EF-AB92-DA035A62A6F5}"/>
          </ac:inkMkLst>
        </pc:inkChg>
      </pc:sldChg>
      <pc:sldChg chg="delSp">
        <pc:chgData name="Radosław Maziarka" userId="8f149c1acd4a3231" providerId="LiveId" clId="{706C54D2-4529-4C99-A27D-67A331FD945C}" dt="2019-02-12T22:41:28.055" v="366" actId="478"/>
        <pc:sldMkLst>
          <pc:docMk/>
          <pc:sldMk cId="3328932959" sldId="1580"/>
        </pc:sldMkLst>
        <pc:inkChg chg="del">
          <ac:chgData name="Radosław Maziarka" userId="8f149c1acd4a3231" providerId="LiveId" clId="{706C54D2-4529-4C99-A27D-67A331FD945C}" dt="2019-02-12T22:41:28.055" v="366" actId="478"/>
          <ac:inkMkLst>
            <pc:docMk/>
            <pc:sldMk cId="3328932959" sldId="1580"/>
            <ac:inkMk id="2" creationId="{0B1610B9-7F18-436A-B299-DE80AEAF87F5}"/>
          </ac:inkMkLst>
        </pc:inkChg>
        <pc:inkChg chg="del">
          <ac:chgData name="Radosław Maziarka" userId="8f149c1acd4a3231" providerId="LiveId" clId="{706C54D2-4529-4C99-A27D-67A331FD945C}" dt="2019-02-12T22:26:55.255" v="22" actId="478"/>
          <ac:inkMkLst>
            <pc:docMk/>
            <pc:sldMk cId="3328932959" sldId="1580"/>
            <ac:inkMk id="46" creationId="{BCA3801E-0261-42F4-81CB-6DF976637AC1}"/>
          </ac:inkMkLst>
        </pc:inkChg>
      </pc:sldChg>
      <pc:sldChg chg="modSp ord">
        <pc:chgData name="Radosław Maziarka" userId="8f149c1acd4a3231" providerId="LiveId" clId="{706C54D2-4529-4C99-A27D-67A331FD945C}" dt="2019-02-12T22:43:28.398" v="372" actId="1076"/>
        <pc:sldMkLst>
          <pc:docMk/>
          <pc:sldMk cId="3884374267" sldId="1582"/>
        </pc:sldMkLst>
        <pc:picChg chg="mod">
          <ac:chgData name="Radosław Maziarka" userId="8f149c1acd4a3231" providerId="LiveId" clId="{706C54D2-4529-4C99-A27D-67A331FD945C}" dt="2019-02-12T22:43:28.398" v="372" actId="1076"/>
          <ac:picMkLst>
            <pc:docMk/>
            <pc:sldMk cId="3884374267" sldId="1582"/>
            <ac:picMk id="2" creationId="{00000000-0000-0000-0000-000000000000}"/>
          </ac:picMkLst>
        </pc:picChg>
      </pc:sldChg>
      <pc:sldChg chg="modSp">
        <pc:chgData name="Radosław Maziarka" userId="8f149c1acd4a3231" providerId="LiveId" clId="{706C54D2-4529-4C99-A27D-67A331FD945C}" dt="2019-02-12T22:43:20.529" v="371" actId="1076"/>
        <pc:sldMkLst>
          <pc:docMk/>
          <pc:sldMk cId="2028627514" sldId="1597"/>
        </pc:sldMkLst>
        <pc:spChg chg="mod">
          <ac:chgData name="Radosław Maziarka" userId="8f149c1acd4a3231" providerId="LiveId" clId="{706C54D2-4529-4C99-A27D-67A331FD945C}" dt="2019-02-12T22:43:20.529" v="371" actId="1076"/>
          <ac:spMkLst>
            <pc:docMk/>
            <pc:sldMk cId="2028627514" sldId="1597"/>
            <ac:spMk id="7" creationId="{276A9019-4218-4732-86EF-BCA230296FA1}"/>
          </ac:spMkLst>
        </pc:spChg>
      </pc:sldChg>
      <pc:sldChg chg="modSp">
        <pc:chgData name="Radosław Maziarka" userId="8f149c1acd4a3231" providerId="LiveId" clId="{706C54D2-4529-4C99-A27D-67A331FD945C}" dt="2019-02-12T22:42:09.358" v="368" actId="1076"/>
        <pc:sldMkLst>
          <pc:docMk/>
          <pc:sldMk cId="2554958264" sldId="1598"/>
        </pc:sldMkLst>
        <pc:spChg chg="mod">
          <ac:chgData name="Radosław Maziarka" userId="8f149c1acd4a3231" providerId="LiveId" clId="{706C54D2-4529-4C99-A27D-67A331FD945C}" dt="2019-02-12T22:42:09.358" v="368" actId="1076"/>
          <ac:spMkLst>
            <pc:docMk/>
            <pc:sldMk cId="2554958264" sldId="1598"/>
            <ac:spMk id="16" creationId="{508DCD44-2037-47DD-BC54-B82AD05778E6}"/>
          </ac:spMkLst>
        </pc:spChg>
      </pc:sldChg>
      <pc:sldChg chg="modSp">
        <pc:chgData name="Radosław Maziarka" userId="8f149c1acd4a3231" providerId="LiveId" clId="{706C54D2-4529-4C99-A27D-67A331FD945C}" dt="2019-02-12T22:42:31.310" v="369" actId="1076"/>
        <pc:sldMkLst>
          <pc:docMk/>
          <pc:sldMk cId="3725132480" sldId="1600"/>
        </pc:sldMkLst>
        <pc:picChg chg="mod">
          <ac:chgData name="Radosław Maziarka" userId="8f149c1acd4a3231" providerId="LiveId" clId="{706C54D2-4529-4C99-A27D-67A331FD945C}" dt="2019-02-12T22:42:31.310" v="369" actId="1076"/>
          <ac:picMkLst>
            <pc:docMk/>
            <pc:sldMk cId="3725132480" sldId="1600"/>
            <ac:picMk id="1032" creationId="{46048B3C-820A-4F4B-AE60-9F0F22D73275}"/>
          </ac:picMkLst>
        </pc:picChg>
      </pc:sldChg>
      <pc:sldChg chg="delSp">
        <pc:chgData name="Radosław Maziarka" userId="8f149c1acd4a3231" providerId="LiveId" clId="{706C54D2-4529-4C99-A27D-67A331FD945C}" dt="2019-02-12T22:27:31.500" v="25" actId="478"/>
        <pc:sldMkLst>
          <pc:docMk/>
          <pc:sldMk cId="1161409302" sldId="1601"/>
        </pc:sldMkLst>
        <pc:inkChg chg="del">
          <ac:chgData name="Radosław Maziarka" userId="8f149c1acd4a3231" providerId="LiveId" clId="{706C54D2-4529-4C99-A27D-67A331FD945C}" dt="2019-02-12T22:27:30.078" v="23" actId="478"/>
          <ac:inkMkLst>
            <pc:docMk/>
            <pc:sldMk cId="1161409302" sldId="1601"/>
            <ac:inkMk id="14" creationId="{4946FA23-5146-41CA-B851-7B19E02F0024}"/>
          </ac:inkMkLst>
        </pc:inkChg>
        <pc:inkChg chg="del">
          <ac:chgData name="Radosław Maziarka" userId="8f149c1acd4a3231" providerId="LiveId" clId="{706C54D2-4529-4C99-A27D-67A331FD945C}" dt="2019-02-12T22:27:30.078" v="23" actId="478"/>
          <ac:inkMkLst>
            <pc:docMk/>
            <pc:sldMk cId="1161409302" sldId="1601"/>
            <ac:inkMk id="22" creationId="{7C1AF524-7659-4C66-AE22-CE6EE48EF488}"/>
          </ac:inkMkLst>
        </pc:inkChg>
        <pc:inkChg chg="del">
          <ac:chgData name="Radosław Maziarka" userId="8f149c1acd4a3231" providerId="LiveId" clId="{706C54D2-4529-4C99-A27D-67A331FD945C}" dt="2019-02-12T22:27:30.078" v="23" actId="478"/>
          <ac:inkMkLst>
            <pc:docMk/>
            <pc:sldMk cId="1161409302" sldId="1601"/>
            <ac:inkMk id="28" creationId="{80911624-06B6-442D-A108-110A6340329F}"/>
          </ac:inkMkLst>
        </pc:inkChg>
        <pc:inkChg chg="del">
          <ac:chgData name="Radosław Maziarka" userId="8f149c1acd4a3231" providerId="LiveId" clId="{706C54D2-4529-4C99-A27D-67A331FD945C}" dt="2019-02-12T22:27:31.500" v="25" actId="478"/>
          <ac:inkMkLst>
            <pc:docMk/>
            <pc:sldMk cId="1161409302" sldId="1601"/>
            <ac:inkMk id="33" creationId="{0D4106D8-5CCF-4CE7-81EA-E9FA619C0E7A}"/>
          </ac:inkMkLst>
        </pc:inkChg>
        <pc:inkChg chg="del">
          <ac:chgData name="Radosław Maziarka" userId="8f149c1acd4a3231" providerId="LiveId" clId="{706C54D2-4529-4C99-A27D-67A331FD945C}" dt="2019-02-12T22:27:30.078" v="23" actId="478"/>
          <ac:inkMkLst>
            <pc:docMk/>
            <pc:sldMk cId="1161409302" sldId="1601"/>
            <ac:inkMk id="48" creationId="{26FEB60A-96C5-465B-A32E-D70070DC9148}"/>
          </ac:inkMkLst>
        </pc:inkChg>
        <pc:inkChg chg="del">
          <ac:chgData name="Radosław Maziarka" userId="8f149c1acd4a3231" providerId="LiveId" clId="{706C54D2-4529-4C99-A27D-67A331FD945C}" dt="2019-02-12T22:27:30.078" v="23" actId="478"/>
          <ac:inkMkLst>
            <pc:docMk/>
            <pc:sldMk cId="1161409302" sldId="1601"/>
            <ac:inkMk id="49" creationId="{8E167F36-7ED0-4C53-8735-BF6A10D6B3C3}"/>
          </ac:inkMkLst>
        </pc:inkChg>
        <pc:inkChg chg="del">
          <ac:chgData name="Radosław Maziarka" userId="8f149c1acd4a3231" providerId="LiveId" clId="{706C54D2-4529-4C99-A27D-67A331FD945C}" dt="2019-02-12T22:27:30.078" v="23" actId="478"/>
          <ac:inkMkLst>
            <pc:docMk/>
            <pc:sldMk cId="1161409302" sldId="1601"/>
            <ac:inkMk id="50" creationId="{0E962162-C324-459D-BED8-42BD38C07A9D}"/>
          </ac:inkMkLst>
        </pc:inkChg>
        <pc:inkChg chg="del">
          <ac:chgData name="Radosław Maziarka" userId="8f149c1acd4a3231" providerId="LiveId" clId="{706C54D2-4529-4C99-A27D-67A331FD945C}" dt="2019-02-12T22:27:30.695" v="24" actId="478"/>
          <ac:inkMkLst>
            <pc:docMk/>
            <pc:sldMk cId="1161409302" sldId="1601"/>
            <ac:inkMk id="51" creationId="{AD3CBF7C-D331-442F-A3CA-CD12017530DC}"/>
          </ac:inkMkLst>
        </pc:inkChg>
      </pc:sldChg>
      <pc:sldChg chg="modSp">
        <pc:chgData name="Radosław Maziarka" userId="8f149c1acd4a3231" providerId="LiveId" clId="{706C54D2-4529-4C99-A27D-67A331FD945C}" dt="2019-02-16T06:44:36.864" v="587" actId="2085"/>
        <pc:sldMkLst>
          <pc:docMk/>
          <pc:sldMk cId="3640201801" sldId="1602"/>
        </pc:sldMkLst>
        <pc:spChg chg="mod">
          <ac:chgData name="Radosław Maziarka" userId="8f149c1acd4a3231" providerId="LiveId" clId="{706C54D2-4529-4C99-A27D-67A331FD945C}" dt="2019-02-16T06:44:36.864" v="587" actId="2085"/>
          <ac:spMkLst>
            <pc:docMk/>
            <pc:sldMk cId="3640201801" sldId="1602"/>
            <ac:spMk id="4" creationId="{00000000-0000-0000-0000-000000000000}"/>
          </ac:spMkLst>
        </pc:spChg>
      </pc:sldChg>
      <pc:sldChg chg="modSp">
        <pc:chgData name="Radosław Maziarka" userId="8f149c1acd4a3231" providerId="LiveId" clId="{706C54D2-4529-4C99-A27D-67A331FD945C}" dt="2019-02-16T06:45:11.028" v="623" actId="20577"/>
        <pc:sldMkLst>
          <pc:docMk/>
          <pc:sldMk cId="2324352903" sldId="1603"/>
        </pc:sldMkLst>
        <pc:spChg chg="mod">
          <ac:chgData name="Radosław Maziarka" userId="8f149c1acd4a3231" providerId="LiveId" clId="{706C54D2-4529-4C99-A27D-67A331FD945C}" dt="2019-02-16T06:45:03.064" v="605" actId="14100"/>
          <ac:spMkLst>
            <pc:docMk/>
            <pc:sldMk cId="2324352903" sldId="1603"/>
            <ac:spMk id="4" creationId="{00000000-0000-0000-0000-000000000000}"/>
          </ac:spMkLst>
        </pc:spChg>
        <pc:spChg chg="mod">
          <ac:chgData name="Radosław Maziarka" userId="8f149c1acd4a3231" providerId="LiveId" clId="{706C54D2-4529-4C99-A27D-67A331FD945C}" dt="2019-02-16T06:45:11.028" v="623" actId="20577"/>
          <ac:spMkLst>
            <pc:docMk/>
            <pc:sldMk cId="2324352903" sldId="1603"/>
            <ac:spMk id="7" creationId="{178C1F98-CDE9-4009-B37E-3FC5650CA71B}"/>
          </ac:spMkLst>
        </pc:spChg>
      </pc:sldChg>
      <pc:sldChg chg="addSp delSp modSp ord modAnim">
        <pc:chgData name="Radosław Maziarka" userId="8f149c1acd4a3231" providerId="LiveId" clId="{706C54D2-4529-4C99-A27D-67A331FD945C}" dt="2019-02-15T18:19:27.212" v="511"/>
        <pc:sldMkLst>
          <pc:docMk/>
          <pc:sldMk cId="496710317" sldId="1604"/>
        </pc:sldMkLst>
        <pc:picChg chg="del">
          <ac:chgData name="Radosław Maziarka" userId="8f149c1acd4a3231" providerId="LiveId" clId="{706C54D2-4529-4C99-A27D-67A331FD945C}" dt="2019-02-15T18:18:35.197" v="501" actId="478"/>
          <ac:picMkLst>
            <pc:docMk/>
            <pc:sldMk cId="496710317" sldId="1604"/>
            <ac:picMk id="2" creationId="{7EEF9599-3DA8-433D-BB04-8597FD5EE596}"/>
          </ac:picMkLst>
        </pc:picChg>
        <pc:picChg chg="add mod">
          <ac:chgData name="Radosław Maziarka" userId="8f149c1acd4a3231" providerId="LiveId" clId="{706C54D2-4529-4C99-A27D-67A331FD945C}" dt="2019-02-15T18:19:02.094" v="507" actId="1076"/>
          <ac:picMkLst>
            <pc:docMk/>
            <pc:sldMk cId="496710317" sldId="1604"/>
            <ac:picMk id="3" creationId="{787F82C2-B38F-47C2-BE87-982102FDEB02}"/>
          </ac:picMkLst>
        </pc:picChg>
        <pc:picChg chg="add mod">
          <ac:chgData name="Radosław Maziarka" userId="8f149c1acd4a3231" providerId="LiveId" clId="{706C54D2-4529-4C99-A27D-67A331FD945C}" dt="2019-02-15T18:19:04.926" v="508" actId="1076"/>
          <ac:picMkLst>
            <pc:docMk/>
            <pc:sldMk cId="496710317" sldId="1604"/>
            <ac:picMk id="4" creationId="{B01BF6CD-570D-43FA-B9C6-6F3C4E660E6F}"/>
          </ac:picMkLst>
        </pc:picChg>
      </pc:sldChg>
      <pc:sldChg chg="addSp delSp modSp add ord delAnim modAnim">
        <pc:chgData name="Radosław Maziarka" userId="8f149c1acd4a3231" providerId="LiveId" clId="{706C54D2-4529-4C99-A27D-67A331FD945C}" dt="2019-02-12T22:39:14.288" v="314"/>
        <pc:sldMkLst>
          <pc:docMk/>
          <pc:sldMk cId="4283843592" sldId="1606"/>
        </pc:sldMkLst>
        <pc:spChg chg="mod">
          <ac:chgData name="Radosław Maziarka" userId="8f149c1acd4a3231" providerId="LiveId" clId="{706C54D2-4529-4C99-A27D-67A331FD945C}" dt="2019-02-12T22:30:11.391" v="53" actId="20577"/>
          <ac:spMkLst>
            <pc:docMk/>
            <pc:sldMk cId="4283843592" sldId="1606"/>
            <ac:spMk id="5" creationId="{CEDD49B3-3201-44B9-9A92-A56420A3F103}"/>
          </ac:spMkLst>
        </pc:spChg>
        <pc:spChg chg="del">
          <ac:chgData name="Radosław Maziarka" userId="8f149c1acd4a3231" providerId="LiveId" clId="{706C54D2-4529-4C99-A27D-67A331FD945C}" dt="2019-02-12T22:30:41.175" v="97" actId="478"/>
          <ac:spMkLst>
            <pc:docMk/>
            <pc:sldMk cId="4283843592" sldId="1606"/>
            <ac:spMk id="8" creationId="{00000000-0000-0000-0000-000000000000}"/>
          </ac:spMkLst>
        </pc:spChg>
        <pc:spChg chg="mod">
          <ac:chgData name="Radosław Maziarka" userId="8f149c1acd4a3231" providerId="LiveId" clId="{706C54D2-4529-4C99-A27D-67A331FD945C}" dt="2019-02-12T22:30:37.945" v="95" actId="20577"/>
          <ac:spMkLst>
            <pc:docMk/>
            <pc:sldMk cId="4283843592" sldId="1606"/>
            <ac:spMk id="9" creationId="{E87E33D1-6F1D-4FCB-936C-41405645E7A3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0" creationId="{0E1F533B-8021-4B8F-AF54-2D4E0214C2C1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1" creationId="{B2627A58-A63C-44FD-905F-76937DFE38A0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2" creationId="{8F56130D-66F4-45C0-B8CC-753D3AF04D2B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3" creationId="{1C341D22-801B-48F6-B017-64E51E08922F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4" creationId="{33BA7DEA-3596-4BF3-BE4F-D7E2CB1C20EF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5" creationId="{FED0CF36-D7F9-4939-BDC7-C4681FFF8A98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6" creationId="{77B6D9E8-D4C3-49B7-B089-DAA95BA89E8C}"/>
          </ac:spMkLst>
        </pc:spChg>
        <pc:spChg chg="del">
          <ac:chgData name="Radosław Maziarka" userId="8f149c1acd4a3231" providerId="LiveId" clId="{706C54D2-4529-4C99-A27D-67A331FD945C}" dt="2019-02-12T22:30:40.713" v="96" actId="478"/>
          <ac:spMkLst>
            <pc:docMk/>
            <pc:sldMk cId="4283843592" sldId="1606"/>
            <ac:spMk id="17" creationId="{018E21A9-1979-4F6C-B248-98943E5238B3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18" creationId="{F47BBF33-2DC7-459B-A4BB-00BEF87E8495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19" creationId="{F812FC7E-C93D-47C9-ABD2-CE924EC41767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0" creationId="{DF09C63B-1BBD-4E97-ACB4-14FF13ED7B1D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1" creationId="{4EAC5A9E-64DD-429C-BA5C-C6F32CA35427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2" creationId="{A79C09E6-B865-4654-8EB0-0B797CC63DEC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3" creationId="{47E7593A-02F5-4662-8EE3-DC14B672D9F8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4" creationId="{5FD01D43-FFAF-4DD4-BC6E-3FFC0624BBAD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5" creationId="{4803F283-4609-4D95-8387-392FEE74A761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6" creationId="{B462204E-7A9A-4B3F-BF74-C0E53FA7DD92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7" creationId="{E5D5FB07-9832-4112-8E84-AEB53CCA4281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8" creationId="{7A254796-A063-4839-A2E3-4AD52A647936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29" creationId="{1FEAF189-13AF-41F0-BBDF-A5F07AB32D81}"/>
          </ac:spMkLst>
        </pc:spChg>
        <pc:spChg chg="add mod">
          <ac:chgData name="Radosław Maziarka" userId="8f149c1acd4a3231" providerId="LiveId" clId="{706C54D2-4529-4C99-A27D-67A331FD945C}" dt="2019-02-12T22:36:49.578" v="244" actId="1076"/>
          <ac:spMkLst>
            <pc:docMk/>
            <pc:sldMk cId="4283843592" sldId="1606"/>
            <ac:spMk id="30" creationId="{BD1F1F9E-589F-473C-8BD2-4175547ABFD9}"/>
          </ac:spMkLst>
        </pc:spChg>
        <pc:spChg chg="add mod">
          <ac:chgData name="Radosław Maziarka" userId="8f149c1acd4a3231" providerId="LiveId" clId="{706C54D2-4529-4C99-A27D-67A331FD945C}" dt="2019-02-12T22:36:45.461" v="243" actId="1076"/>
          <ac:spMkLst>
            <pc:docMk/>
            <pc:sldMk cId="4283843592" sldId="1606"/>
            <ac:spMk id="31" creationId="{FC5487F6-29DE-415E-9E5C-A084C8CB6E7D}"/>
          </ac:spMkLst>
        </pc:spChg>
        <pc:spChg chg="add del">
          <ac:chgData name="Radosław Maziarka" userId="8f149c1acd4a3231" providerId="LiveId" clId="{706C54D2-4529-4C99-A27D-67A331FD945C}" dt="2019-02-12T22:36:17.408" v="226"/>
          <ac:spMkLst>
            <pc:docMk/>
            <pc:sldMk cId="4283843592" sldId="1606"/>
            <ac:spMk id="32" creationId="{96BCEF01-A401-4E15-B08F-D660D61D8C1F}"/>
          </ac:spMkLst>
        </pc:spChg>
        <pc:spChg chg="add mod">
          <ac:chgData name="Radosław Maziarka" userId="8f149c1acd4a3231" providerId="LiveId" clId="{706C54D2-4529-4C99-A27D-67A331FD945C}" dt="2019-02-12T22:37:07.293" v="254" actId="207"/>
          <ac:spMkLst>
            <pc:docMk/>
            <pc:sldMk cId="4283843592" sldId="1606"/>
            <ac:spMk id="33" creationId="{54681178-59AB-4B42-9513-4C768EDE53E5}"/>
          </ac:spMkLst>
        </pc:spChg>
        <pc:spChg chg="add del mod">
          <ac:chgData name="Radosław Maziarka" userId="8f149c1acd4a3231" providerId="LiveId" clId="{706C54D2-4529-4C99-A27D-67A331FD945C}" dt="2019-02-12T22:36:24.951" v="232"/>
          <ac:spMkLst>
            <pc:docMk/>
            <pc:sldMk cId="4283843592" sldId="1606"/>
            <ac:spMk id="34" creationId="{B31F9D01-F844-415E-AEDD-28BE6E4AD6F7}"/>
          </ac:spMkLst>
        </pc:spChg>
        <pc:spChg chg="add mod">
          <ac:chgData name="Radosław Maziarka" userId="8f149c1acd4a3231" providerId="LiveId" clId="{706C54D2-4529-4C99-A27D-67A331FD945C}" dt="2019-02-12T22:37:14.365" v="257" actId="208"/>
          <ac:spMkLst>
            <pc:docMk/>
            <pc:sldMk cId="4283843592" sldId="1606"/>
            <ac:spMk id="35" creationId="{84C5B40C-22CE-4A41-AB3F-748513E40687}"/>
          </ac:spMkLst>
        </pc:spChg>
        <pc:spChg chg="add mod">
          <ac:chgData name="Radosław Maziarka" userId="8f149c1acd4a3231" providerId="LiveId" clId="{706C54D2-4529-4C99-A27D-67A331FD945C}" dt="2019-02-12T22:38:03.916" v="297" actId="207"/>
          <ac:spMkLst>
            <pc:docMk/>
            <pc:sldMk cId="4283843592" sldId="1606"/>
            <ac:spMk id="36" creationId="{C74C21DD-53A2-4663-9E27-9EA44116351D}"/>
          </ac:spMkLst>
        </pc:spChg>
        <pc:spChg chg="add del mod">
          <ac:chgData name="Radosław Maziarka" userId="8f149c1acd4a3231" providerId="LiveId" clId="{706C54D2-4529-4C99-A27D-67A331FD945C}" dt="2019-02-12T22:37:37.359" v="276" actId="478"/>
          <ac:spMkLst>
            <pc:docMk/>
            <pc:sldMk cId="4283843592" sldId="1606"/>
            <ac:spMk id="37" creationId="{80C3B38F-F39D-41AF-9516-774696C17BE3}"/>
          </ac:spMkLst>
        </pc:spChg>
        <pc:spChg chg="add mod">
          <ac:chgData name="Radosław Maziarka" userId="8f149c1acd4a3231" providerId="LiveId" clId="{706C54D2-4529-4C99-A27D-67A331FD945C}" dt="2019-02-12T22:38:03.916" v="297" actId="207"/>
          <ac:spMkLst>
            <pc:docMk/>
            <pc:sldMk cId="4283843592" sldId="1606"/>
            <ac:spMk id="38" creationId="{9F7DADAD-EDA2-4209-887E-451CBF5866C3}"/>
          </ac:spMkLst>
        </pc:spChg>
        <pc:spChg chg="add mod">
          <ac:chgData name="Radosław Maziarka" userId="8f149c1acd4a3231" providerId="LiveId" clId="{706C54D2-4529-4C99-A27D-67A331FD945C}" dt="2019-02-12T22:38:03.916" v="297" actId="207"/>
          <ac:spMkLst>
            <pc:docMk/>
            <pc:sldMk cId="4283843592" sldId="1606"/>
            <ac:spMk id="39" creationId="{5F1D9FAE-6A46-4828-9FBA-597695637154}"/>
          </ac:spMkLst>
        </pc:spChg>
        <pc:spChg chg="add mod">
          <ac:chgData name="Radosław Maziarka" userId="8f149c1acd4a3231" providerId="LiveId" clId="{706C54D2-4529-4C99-A27D-67A331FD945C}" dt="2019-02-12T22:38:13.378" v="300" actId="1076"/>
          <ac:spMkLst>
            <pc:docMk/>
            <pc:sldMk cId="4283843592" sldId="1606"/>
            <ac:spMk id="40" creationId="{7218D178-F10E-4D9A-9F79-670A334C56DA}"/>
          </ac:spMkLst>
        </pc:spChg>
        <pc:spChg chg="add mod">
          <ac:chgData name="Radosław Maziarka" userId="8f149c1acd4a3231" providerId="LiveId" clId="{706C54D2-4529-4C99-A27D-67A331FD945C}" dt="2019-02-12T22:38:13.378" v="300" actId="1076"/>
          <ac:spMkLst>
            <pc:docMk/>
            <pc:sldMk cId="4283843592" sldId="1606"/>
            <ac:spMk id="41" creationId="{2239634E-8F18-4F81-BE4F-E6F4D4908F94}"/>
          </ac:spMkLst>
        </pc:spChg>
        <pc:spChg chg="add mod">
          <ac:chgData name="Radosław Maziarka" userId="8f149c1acd4a3231" providerId="LiveId" clId="{706C54D2-4529-4C99-A27D-67A331FD945C}" dt="2019-02-12T22:38:13.378" v="300" actId="1076"/>
          <ac:spMkLst>
            <pc:docMk/>
            <pc:sldMk cId="4283843592" sldId="1606"/>
            <ac:spMk id="42" creationId="{F92B21EF-0F22-4890-84DA-9188C12D0417}"/>
          </ac:spMkLst>
        </pc:spChg>
        <pc:spChg chg="add mod">
          <ac:chgData name="Radosław Maziarka" userId="8f149c1acd4a3231" providerId="LiveId" clId="{706C54D2-4529-4C99-A27D-67A331FD945C}" dt="2019-02-12T22:38:38.202" v="312" actId="1035"/>
          <ac:spMkLst>
            <pc:docMk/>
            <pc:sldMk cId="4283843592" sldId="1606"/>
            <ac:spMk id="43" creationId="{78D938B9-73FF-466F-B48A-42A318B6F812}"/>
          </ac:spMkLst>
        </pc:spChg>
        <pc:spChg chg="add mod">
          <ac:chgData name="Radosław Maziarka" userId="8f149c1acd4a3231" providerId="LiveId" clId="{706C54D2-4529-4C99-A27D-67A331FD945C}" dt="2019-02-12T22:38:38.202" v="312" actId="1035"/>
          <ac:spMkLst>
            <pc:docMk/>
            <pc:sldMk cId="4283843592" sldId="1606"/>
            <ac:spMk id="44" creationId="{FEB18AC2-384A-4E91-9783-FD9BBA1E27A2}"/>
          </ac:spMkLst>
        </pc:spChg>
        <pc:spChg chg="add mod">
          <ac:chgData name="Radosław Maziarka" userId="8f149c1acd4a3231" providerId="LiveId" clId="{706C54D2-4529-4C99-A27D-67A331FD945C}" dt="2019-02-12T22:38:38.202" v="312" actId="1035"/>
          <ac:spMkLst>
            <pc:docMk/>
            <pc:sldMk cId="4283843592" sldId="1606"/>
            <ac:spMk id="45" creationId="{E11320A7-7865-4445-AA6A-EDFA6772CC75}"/>
          </ac:spMkLst>
        </pc:spChg>
        <pc:picChg chg="del">
          <ac:chgData name="Radosław Maziarka" userId="8f149c1acd4a3231" providerId="LiveId" clId="{706C54D2-4529-4C99-A27D-67A331FD945C}" dt="2019-02-12T22:30:41.910" v="98" actId="478"/>
          <ac:picMkLst>
            <pc:docMk/>
            <pc:sldMk cId="4283843592" sldId="1606"/>
            <ac:picMk id="7" creationId="{00000000-0000-0000-0000-000000000000}"/>
          </ac:picMkLst>
        </pc:picChg>
      </pc:sldChg>
      <pc:sldChg chg="addSp delSp modSp add">
        <pc:chgData name="Radosław Maziarka" userId="8f149c1acd4a3231" providerId="LiveId" clId="{706C54D2-4529-4C99-A27D-67A331FD945C}" dt="2019-02-15T18:24:30.070" v="549" actId="1076"/>
        <pc:sldMkLst>
          <pc:docMk/>
          <pc:sldMk cId="1641934918" sldId="1607"/>
        </pc:sldMkLst>
        <pc:spChg chg="mod">
          <ac:chgData name="Radosław Maziarka" userId="8f149c1acd4a3231" providerId="LiveId" clId="{706C54D2-4529-4C99-A27D-67A331FD945C}" dt="2019-02-15T18:24:30.070" v="549" actId="1076"/>
          <ac:spMkLst>
            <pc:docMk/>
            <pc:sldMk cId="1641934918" sldId="1607"/>
            <ac:spMk id="8" creationId="{00000000-0000-0000-0000-000000000000}"/>
          </ac:spMkLst>
        </pc:spChg>
        <pc:spChg chg="mod">
          <ac:chgData name="Radosław Maziarka" userId="8f149c1acd4a3231" providerId="LiveId" clId="{706C54D2-4529-4C99-A27D-67A331FD945C}" dt="2019-02-15T18:14:56.251" v="377" actId="20577"/>
          <ac:spMkLst>
            <pc:docMk/>
            <pc:sldMk cId="1641934918" sldId="1607"/>
            <ac:spMk id="9" creationId="{E87E33D1-6F1D-4FCB-936C-41405645E7A3}"/>
          </ac:spMkLst>
        </pc:spChg>
        <pc:spChg chg="mod">
          <ac:chgData name="Radosław Maziarka" userId="8f149c1acd4a3231" providerId="LiveId" clId="{706C54D2-4529-4C99-A27D-67A331FD945C}" dt="2019-02-15T18:19:42.383" v="514" actId="14100"/>
          <ac:spMkLst>
            <pc:docMk/>
            <pc:sldMk cId="1641934918" sldId="1607"/>
            <ac:spMk id="11" creationId="{B2627A58-A63C-44FD-905F-76937DFE38A0}"/>
          </ac:spMkLst>
        </pc:spChg>
        <pc:spChg chg="mod">
          <ac:chgData name="Radosław Maziarka" userId="8f149c1acd4a3231" providerId="LiveId" clId="{706C54D2-4529-4C99-A27D-67A331FD945C}" dt="2019-02-15T18:15:31.957" v="452" actId="20577"/>
          <ac:spMkLst>
            <pc:docMk/>
            <pc:sldMk cId="1641934918" sldId="1607"/>
            <ac:spMk id="12" creationId="{8F56130D-66F4-45C0-B8CC-753D3AF04D2B}"/>
          </ac:spMkLst>
        </pc:spChg>
        <pc:spChg chg="mod">
          <ac:chgData name="Radosław Maziarka" userId="8f149c1acd4a3231" providerId="LiveId" clId="{706C54D2-4529-4C99-A27D-67A331FD945C}" dt="2019-02-15T18:15:16.354" v="435" actId="20577"/>
          <ac:spMkLst>
            <pc:docMk/>
            <pc:sldMk cId="1641934918" sldId="1607"/>
            <ac:spMk id="13" creationId="{1C341D22-801B-48F6-B017-64E51E08922F}"/>
          </ac:spMkLst>
        </pc:spChg>
        <pc:spChg chg="mod">
          <ac:chgData name="Radosław Maziarka" userId="8f149c1acd4a3231" providerId="LiveId" clId="{706C54D2-4529-4C99-A27D-67A331FD945C}" dt="2019-02-15T18:19:47.913" v="518" actId="20577"/>
          <ac:spMkLst>
            <pc:docMk/>
            <pc:sldMk cId="1641934918" sldId="1607"/>
            <ac:spMk id="17" creationId="{018E21A9-1979-4F6C-B248-98943E5238B3}"/>
          </ac:spMkLst>
        </pc:spChg>
        <pc:picChg chg="add del mod">
          <ac:chgData name="Radosław Maziarka" userId="8f149c1acd4a3231" providerId="LiveId" clId="{706C54D2-4529-4C99-A27D-67A331FD945C}" dt="2019-02-15T18:22:50.997" v="531" actId="478"/>
          <ac:picMkLst>
            <pc:docMk/>
            <pc:sldMk cId="1641934918" sldId="1607"/>
            <ac:picMk id="3" creationId="{C613A114-5EE1-44F9-8668-3A4A6C63D6AC}"/>
          </ac:picMkLst>
        </pc:picChg>
        <pc:picChg chg="mod modCrop">
          <ac:chgData name="Radosław Maziarka" userId="8f149c1acd4a3231" providerId="LiveId" clId="{706C54D2-4529-4C99-A27D-67A331FD945C}" dt="2019-02-15T18:24:25.070" v="547" actId="18131"/>
          <ac:picMkLst>
            <pc:docMk/>
            <pc:sldMk cId="1641934918" sldId="1607"/>
            <ac:picMk id="7" creationId="{00000000-0000-0000-0000-000000000000}"/>
          </ac:picMkLst>
        </pc:picChg>
        <pc:picChg chg="add del">
          <ac:chgData name="Radosław Maziarka" userId="8f149c1acd4a3231" providerId="LiveId" clId="{706C54D2-4529-4C99-A27D-67A331FD945C}" dt="2019-02-15T18:22:28.274" v="526" actId="478"/>
          <ac:picMkLst>
            <pc:docMk/>
            <pc:sldMk cId="1641934918" sldId="1607"/>
            <ac:picMk id="1026" creationId="{85AEB664-1687-4278-ABCE-794B72CB1693}"/>
          </ac:picMkLst>
        </pc:picChg>
      </pc:sldChg>
    </pc:docChg>
  </pc:docChgLst>
  <pc:docChgLst>
    <pc:chgData name="Radosław Maziarka" userId="8f149c1acd4a3231" providerId="LiveId" clId="{EFC7EEB3-3D64-419A-AB68-144A2F5E3AE3}"/>
    <pc:docChg chg="custSel modSld sldOrd">
      <pc:chgData name="Radosław Maziarka" userId="8f149c1acd4a3231" providerId="LiveId" clId="{EFC7EEB3-3D64-419A-AB68-144A2F5E3AE3}" dt="2019-02-15T09:17:12.970" v="328"/>
      <pc:docMkLst>
        <pc:docMk/>
      </pc:docMkLst>
      <pc:sldChg chg="addSp delSp">
        <pc:chgData name="Radosław Maziarka" userId="8f149c1acd4a3231" providerId="LiveId" clId="{EFC7EEB3-3D64-419A-AB68-144A2F5E3AE3}" dt="2019-01-15T18:38:48.765" v="208"/>
        <pc:sldMkLst>
          <pc:docMk/>
          <pc:sldMk cId="1843096228" sldId="1229"/>
        </pc:sldMkLst>
        <pc:inkChg chg="add">
          <ac:chgData name="Radosław Maziarka" userId="8f149c1acd4a3231" providerId="LiveId" clId="{EFC7EEB3-3D64-419A-AB68-144A2F5E3AE3}" dt="2019-01-15T18:36:29.804" v="132"/>
          <ac:inkMkLst>
            <pc:docMk/>
            <pc:sldMk cId="1843096228" sldId="1229"/>
            <ac:inkMk id="3" creationId="{D84040B3-CDA6-4EE5-B26D-78654463BC0A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4" creationId="{FE799F2E-31CC-47A9-BDE8-D63BD29B58F8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8" creationId="{354BB597-28B1-4B03-A908-5ABCB3919874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57" creationId="{4D9BD2EA-FBA4-4A13-881D-F32A10ECC0EA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58" creationId="{B3B7DFEF-05CA-41C7-AE52-969D93F3D9A6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59" creationId="{43ACBFB5-0EAF-4B17-A2D8-6F1F8D865A74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60" creationId="{8FFDC268-5FC0-4C79-9D9A-8067A70C3045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61" creationId="{CD96F064-B9A7-45DD-9F33-5BFA2F3F67B1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62" creationId="{411B2B63-1BDE-400F-8576-A3C17E6C654A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63" creationId="{5A62AAFA-51DC-48F6-8C40-1A82A1976CD1}"/>
          </ac:inkMkLst>
        </pc:inkChg>
        <pc:inkChg chg="add del">
          <ac:chgData name="Radosław Maziarka" userId="8f149c1acd4a3231" providerId="LiveId" clId="{EFC7EEB3-3D64-419A-AB68-144A2F5E3AE3}" dt="2019-01-15T18:36:34.349" v="143"/>
          <ac:inkMkLst>
            <pc:docMk/>
            <pc:sldMk cId="1843096228" sldId="1229"/>
            <ac:inkMk id="64" creationId="{F74BBDB9-FCEF-4594-89B9-C90189588432}"/>
          </ac:inkMkLst>
        </pc:inkChg>
        <pc:inkChg chg="add del">
          <ac:chgData name="Radosław Maziarka" userId="8f149c1acd4a3231" providerId="LiveId" clId="{EFC7EEB3-3D64-419A-AB68-144A2F5E3AE3}" dt="2019-01-15T18:36:39.200" v="148"/>
          <ac:inkMkLst>
            <pc:docMk/>
            <pc:sldMk cId="1843096228" sldId="1229"/>
            <ac:inkMk id="65" creationId="{F56AE7D7-FFBB-4DF2-BA50-EE773D186117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66" creationId="{87B6A0E1-C37F-4187-A7BA-542B3013ACD1}"/>
          </ac:inkMkLst>
        </pc:inkChg>
        <pc:inkChg chg="add del">
          <ac:chgData name="Radosław Maziarka" userId="8f149c1acd4a3231" providerId="LiveId" clId="{EFC7EEB3-3D64-419A-AB68-144A2F5E3AE3}" dt="2019-01-15T18:36:36.250" v="145"/>
          <ac:inkMkLst>
            <pc:docMk/>
            <pc:sldMk cId="1843096228" sldId="1229"/>
            <ac:inkMk id="67" creationId="{DDB21D79-115A-48D3-87A8-11F91D53AF96}"/>
          </ac:inkMkLst>
        </pc:inkChg>
        <pc:inkChg chg="add del">
          <ac:chgData name="Radosław Maziarka" userId="8f149c1acd4a3231" providerId="LiveId" clId="{EFC7EEB3-3D64-419A-AB68-144A2F5E3AE3}" dt="2019-01-15T18:36:39.200" v="148"/>
          <ac:inkMkLst>
            <pc:docMk/>
            <pc:sldMk cId="1843096228" sldId="1229"/>
            <ac:inkMk id="68" creationId="{DE4E2665-0E9D-4B37-86BB-389E8E35FB9B}"/>
          </ac:inkMkLst>
        </pc:inkChg>
        <pc:inkChg chg="add del">
          <ac:chgData name="Radosław Maziarka" userId="8f149c1acd4a3231" providerId="LiveId" clId="{EFC7EEB3-3D64-419A-AB68-144A2F5E3AE3}" dt="2019-01-15T18:36:39.200" v="148"/>
          <ac:inkMkLst>
            <pc:docMk/>
            <pc:sldMk cId="1843096228" sldId="1229"/>
            <ac:inkMk id="69" creationId="{ED7BD948-3583-4FF4-BBD3-E3449497BC29}"/>
          </ac:inkMkLst>
        </pc:inkChg>
        <pc:inkChg chg="add del">
          <ac:chgData name="Radosław Maziarka" userId="8f149c1acd4a3231" providerId="LiveId" clId="{EFC7EEB3-3D64-419A-AB68-144A2F5E3AE3}" dt="2019-01-15T18:36:39.731" v="150"/>
          <ac:inkMkLst>
            <pc:docMk/>
            <pc:sldMk cId="1843096228" sldId="1229"/>
            <ac:inkMk id="70" creationId="{66F04009-4E23-4825-8CE0-686A8B70F060}"/>
          </ac:inkMkLst>
        </pc:inkChg>
        <pc:inkChg chg="add del">
          <ac:chgData name="Radosław Maziarka" userId="8f149c1acd4a3231" providerId="LiveId" clId="{EFC7EEB3-3D64-419A-AB68-144A2F5E3AE3}" dt="2019-01-15T18:36:39.731" v="150"/>
          <ac:inkMkLst>
            <pc:docMk/>
            <pc:sldMk cId="1843096228" sldId="1229"/>
            <ac:inkMk id="71" creationId="{04E03910-12C9-4D47-B356-4FE3049365F5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2" creationId="{33DCE998-2D82-4CC8-9FF9-EFD0F709976F}"/>
          </ac:inkMkLst>
        </pc:inkChg>
        <pc:inkChg chg="add">
          <ac:chgData name="Radosław Maziarka" userId="8f149c1acd4a3231" providerId="LiveId" clId="{EFC7EEB3-3D64-419A-AB68-144A2F5E3AE3}" dt="2019-01-15T18:38:41.301" v="189"/>
          <ac:inkMkLst>
            <pc:docMk/>
            <pc:sldMk cId="1843096228" sldId="1229"/>
            <ac:inkMk id="73" creationId="{9B239550-997A-45A5-B790-CAC6F26D4A04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4" creationId="{31506304-9B85-4119-8CB9-4FD4DB168E96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5" creationId="{7BA3413E-270D-43D4-80FF-37CA507CD7A1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6" creationId="{183EA9B9-B726-4457-931D-3F8D93E48AF1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7" creationId="{8B0ABC12-4553-4E0D-A016-D58CBE607525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8" creationId="{B7DD6D0F-5E39-4BB4-86A1-C2B73793EB95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79" creationId="{1CE2FB21-0999-4DAA-A6BA-2C8BF2D73861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0" creationId="{044959EC-318E-42FD-B529-30FFABFABD1D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1" creationId="{56020965-4D59-4E07-AE74-991EFAFB7794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2" creationId="{E2D5A216-CC16-47D7-9FEF-B4548848E2EF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3" creationId="{1ABB0A1F-6E97-41E5-86C9-54531D4641FD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4" creationId="{CD88934D-26FB-476B-ACBF-5C1AA0BA0871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5" creationId="{0E9ECA08-ED10-4D3E-88BF-A1E0AC8D38F8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6" creationId="{34624DD3-B9EC-43D9-A398-F6C19D044FCF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7" creationId="{8E2A97B0-6A22-45BD-84F1-CCAF009E6286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8" creationId="{F196421B-2E62-4E3E-89B3-14D4DD831F53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89" creationId="{6A0E8F39-940B-4B31-BDC7-8B8067D799E0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90" creationId="{7115CF98-DFBD-4B32-A6AB-BC7A21EB0EF3}"/>
          </ac:inkMkLst>
        </pc:inkChg>
        <pc:inkChg chg="add del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91" creationId="{1F54939B-184D-4E8D-A0F4-B2B240310882}"/>
          </ac:inkMkLst>
        </pc:inkChg>
        <pc:inkChg chg="add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92" creationId="{E8EDABE4-D449-42D4-AE5E-AF4544CFB7A6}"/>
          </ac:inkMkLst>
        </pc:inkChg>
        <pc:inkChg chg="add">
          <ac:chgData name="Radosław Maziarka" userId="8f149c1acd4a3231" providerId="LiveId" clId="{EFC7EEB3-3D64-419A-AB68-144A2F5E3AE3}" dt="2019-01-15T18:38:48.765" v="208"/>
          <ac:inkMkLst>
            <pc:docMk/>
            <pc:sldMk cId="1843096228" sldId="1229"/>
            <ac:inkMk id="93" creationId="{B6E509A2-BF74-4988-8BC5-FCBD53685B5B}"/>
          </ac:inkMkLst>
        </pc:inkChg>
      </pc:sldChg>
      <pc:sldChg chg="addSp delSp">
        <pc:chgData name="Radosław Maziarka" userId="8f149c1acd4a3231" providerId="LiveId" clId="{EFC7EEB3-3D64-419A-AB68-144A2F5E3AE3}" dt="2019-01-15T18:43:53.072" v="327"/>
        <pc:sldMkLst>
          <pc:docMk/>
          <pc:sldMk cId="1635947611" sldId="1233"/>
        </pc:sldMkLst>
        <pc:inkChg chg="add del">
          <ac:chgData name="Radosław Maziarka" userId="8f149c1acd4a3231" providerId="LiveId" clId="{EFC7EEB3-3D64-419A-AB68-144A2F5E3AE3}" dt="2019-01-15T18:35:38.934" v="86"/>
          <ac:inkMkLst>
            <pc:docMk/>
            <pc:sldMk cId="1635947611" sldId="1233"/>
            <ac:inkMk id="2" creationId="{3D21CB10-9EED-4746-AEB2-7925C6DDBE2F}"/>
          </ac:inkMkLst>
        </pc:inkChg>
        <pc:inkChg chg="add del">
          <ac:chgData name="Radosław Maziarka" userId="8f149c1acd4a3231" providerId="LiveId" clId="{EFC7EEB3-3D64-419A-AB68-144A2F5E3AE3}" dt="2019-01-15T18:35:38.934" v="86"/>
          <ac:inkMkLst>
            <pc:docMk/>
            <pc:sldMk cId="1635947611" sldId="1233"/>
            <ac:inkMk id="3" creationId="{D317DACB-D5D9-45E5-BD09-FF13CA83DFB7}"/>
          </ac:inkMkLst>
        </pc:inkChg>
        <pc:inkChg chg="add del">
          <ac:chgData name="Radosław Maziarka" userId="8f149c1acd4a3231" providerId="LiveId" clId="{EFC7EEB3-3D64-419A-AB68-144A2F5E3AE3}" dt="2019-01-15T18:36:01.490" v="107"/>
          <ac:inkMkLst>
            <pc:docMk/>
            <pc:sldMk cId="1635947611" sldId="1233"/>
            <ac:inkMk id="4" creationId="{7F0A6AFD-9EEB-4DD2-A632-173A4D5F3A07}"/>
          </ac:inkMkLst>
        </pc:inkChg>
        <pc:inkChg chg="add del">
          <ac:chgData name="Radosław Maziarka" userId="8f149c1acd4a3231" providerId="LiveId" clId="{EFC7EEB3-3D64-419A-AB68-144A2F5E3AE3}" dt="2019-01-15T18:35:42.092" v="91"/>
          <ac:inkMkLst>
            <pc:docMk/>
            <pc:sldMk cId="1635947611" sldId="1233"/>
            <ac:inkMk id="5" creationId="{6BDE3D3F-290A-4044-8BEC-186CCAD9D5D4}"/>
          </ac:inkMkLst>
        </pc:inkChg>
        <pc:inkChg chg="add del">
          <ac:chgData name="Radosław Maziarka" userId="8f149c1acd4a3231" providerId="LiveId" clId="{EFC7EEB3-3D64-419A-AB68-144A2F5E3AE3}" dt="2019-01-15T18:35:42.092" v="91"/>
          <ac:inkMkLst>
            <pc:docMk/>
            <pc:sldMk cId="1635947611" sldId="1233"/>
            <ac:inkMk id="6" creationId="{79E13B9A-EE8B-4A19-9DF9-3D27F6A653C4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7" creationId="{D2F0A9E9-395B-4CD6-ABFA-DD03BDF77D19}"/>
          </ac:inkMkLst>
        </pc:inkChg>
        <pc:inkChg chg="add del">
          <ac:chgData name="Radosław Maziarka" userId="8f149c1acd4a3231" providerId="LiveId" clId="{EFC7EEB3-3D64-419A-AB68-144A2F5E3AE3}" dt="2019-01-15T18:35:46.682" v="97"/>
          <ac:inkMkLst>
            <pc:docMk/>
            <pc:sldMk cId="1635947611" sldId="1233"/>
            <ac:inkMk id="8" creationId="{AAE32B22-B9D8-41E2-BCFF-157D4857E456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9" creationId="{2E1EF33F-F175-4B00-9F87-7337FB805CF9}"/>
          </ac:inkMkLst>
        </pc:inkChg>
        <pc:inkChg chg="add del">
          <ac:chgData name="Radosław Maziarka" userId="8f149c1acd4a3231" providerId="LiveId" clId="{EFC7EEB3-3D64-419A-AB68-144A2F5E3AE3}" dt="2019-01-15T18:35:43.669" v="94"/>
          <ac:inkMkLst>
            <pc:docMk/>
            <pc:sldMk cId="1635947611" sldId="1233"/>
            <ac:inkMk id="11" creationId="{A9CFCE7E-C3CE-41C0-BCEE-12172B8C6D0F}"/>
          </ac:inkMkLst>
        </pc:inkChg>
        <pc:inkChg chg="add del">
          <ac:chgData name="Radosław Maziarka" userId="8f149c1acd4a3231" providerId="LiveId" clId="{EFC7EEB3-3D64-419A-AB68-144A2F5E3AE3}" dt="2019-01-15T18:35:43.669" v="94"/>
          <ac:inkMkLst>
            <pc:docMk/>
            <pc:sldMk cId="1635947611" sldId="1233"/>
            <ac:inkMk id="12" creationId="{C235A24B-3057-4AD6-8BF7-274A0E0EA542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13" creationId="{3CAA1561-480D-448D-A24E-D30F3B31A476}"/>
          </ac:inkMkLst>
        </pc:inkChg>
        <pc:inkChg chg="add del">
          <ac:chgData name="Radosław Maziarka" userId="8f149c1acd4a3231" providerId="LiveId" clId="{EFC7EEB3-3D64-419A-AB68-144A2F5E3AE3}" dt="2019-01-15T18:35:46.682" v="97"/>
          <ac:inkMkLst>
            <pc:docMk/>
            <pc:sldMk cId="1635947611" sldId="1233"/>
            <ac:inkMk id="14" creationId="{26F4D17E-D93B-4834-9497-35E636F6D5E6}"/>
          </ac:inkMkLst>
        </pc:inkChg>
        <pc:inkChg chg="add del">
          <ac:chgData name="Radosław Maziarka" userId="8f149c1acd4a3231" providerId="LiveId" clId="{EFC7EEB3-3D64-419A-AB68-144A2F5E3AE3}" dt="2019-01-15T18:35:46.682" v="97"/>
          <ac:inkMkLst>
            <pc:docMk/>
            <pc:sldMk cId="1635947611" sldId="1233"/>
            <ac:inkMk id="15" creationId="{1F086B91-314E-4678-850A-CFC2737C794C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17" creationId="{26C40396-B75A-4E69-90C7-65A23FF4CC48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18" creationId="{FCFE9AF4-FF1C-4A07-90DA-64DAE25A6314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30" creationId="{C6C32653-844C-41E1-8439-007308E3A779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31" creationId="{867AFA82-F1B6-45FE-A6F0-F00D993E0E57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32" creationId="{C33C3279-9A0E-4BDC-A4FD-A5221D01A35C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33" creationId="{2F2E2F12-0859-478B-B1B1-883A79E5FF7B}"/>
          </ac:inkMkLst>
        </pc:inkChg>
        <pc:inkChg chg="add del">
          <ac:chgData name="Radosław Maziarka" userId="8f149c1acd4a3231" providerId="LiveId" clId="{EFC7EEB3-3D64-419A-AB68-144A2F5E3AE3}" dt="2019-01-15T18:35:49.810" v="104"/>
          <ac:inkMkLst>
            <pc:docMk/>
            <pc:sldMk cId="1635947611" sldId="1233"/>
            <ac:inkMk id="34" creationId="{E49D02F3-DE63-40AA-A7D6-909D062AA993}"/>
          </ac:inkMkLst>
        </pc:inkChg>
        <pc:inkChg chg="add del">
          <ac:chgData name="Radosław Maziarka" userId="8f149c1acd4a3231" providerId="LiveId" clId="{EFC7EEB3-3D64-419A-AB68-144A2F5E3AE3}" dt="2019-01-15T18:36:01.490" v="107"/>
          <ac:inkMkLst>
            <pc:docMk/>
            <pc:sldMk cId="1635947611" sldId="1233"/>
            <ac:inkMk id="35" creationId="{DDF48B65-03BE-48CA-AD02-B9CE60837EA6}"/>
          </ac:inkMkLst>
        </pc:inkChg>
        <pc:inkChg chg="add del">
          <ac:chgData name="Radosław Maziarka" userId="8f149c1acd4a3231" providerId="LiveId" clId="{EFC7EEB3-3D64-419A-AB68-144A2F5E3AE3}" dt="2019-01-15T18:36:01.490" v="107"/>
          <ac:inkMkLst>
            <pc:docMk/>
            <pc:sldMk cId="1635947611" sldId="1233"/>
            <ac:inkMk id="36" creationId="{CB503471-6F52-4608-8021-1D0DAA7B3DA5}"/>
          </ac:inkMkLst>
        </pc:inkChg>
        <pc:inkChg chg="add del">
          <ac:chgData name="Radosław Maziarka" userId="8f149c1acd4a3231" providerId="LiveId" clId="{EFC7EEB3-3D64-419A-AB68-144A2F5E3AE3}" dt="2019-01-15T18:36:01.490" v="107"/>
          <ac:inkMkLst>
            <pc:docMk/>
            <pc:sldMk cId="1635947611" sldId="1233"/>
            <ac:inkMk id="37" creationId="{164A1199-13AF-4879-831D-9C52AC74CF27}"/>
          </ac:inkMkLst>
        </pc:inkChg>
        <pc:inkChg chg="add del">
          <ac:chgData name="Radosław Maziarka" userId="8f149c1acd4a3231" providerId="LiveId" clId="{EFC7EEB3-3D64-419A-AB68-144A2F5E3AE3}" dt="2019-01-15T18:36:03.312" v="111"/>
          <ac:inkMkLst>
            <pc:docMk/>
            <pc:sldMk cId="1635947611" sldId="1233"/>
            <ac:inkMk id="38" creationId="{59D54826-0A8B-4AF7-867E-DC97B4CB9D5F}"/>
          </ac:inkMkLst>
        </pc:inkChg>
        <pc:inkChg chg="add del">
          <ac:chgData name="Radosław Maziarka" userId="8f149c1acd4a3231" providerId="LiveId" clId="{EFC7EEB3-3D64-419A-AB68-144A2F5E3AE3}" dt="2019-01-15T18:36:03.312" v="111"/>
          <ac:inkMkLst>
            <pc:docMk/>
            <pc:sldMk cId="1635947611" sldId="1233"/>
            <ac:inkMk id="39" creationId="{1B734B02-9166-4F89-9E41-2958E6A51F5C}"/>
          </ac:inkMkLst>
        </pc:inkChg>
        <pc:inkChg chg="add del">
          <ac:chgData name="Radosław Maziarka" userId="8f149c1acd4a3231" providerId="LiveId" clId="{EFC7EEB3-3D64-419A-AB68-144A2F5E3AE3}" dt="2019-01-15T18:36:03.312" v="111"/>
          <ac:inkMkLst>
            <pc:docMk/>
            <pc:sldMk cId="1635947611" sldId="1233"/>
            <ac:inkMk id="40" creationId="{809E64DB-C631-4312-9803-7FD25DFC616F}"/>
          </ac:inkMkLst>
        </pc:inkChg>
        <pc:inkChg chg="add del">
          <ac:chgData name="Radosław Maziarka" userId="8f149c1acd4a3231" providerId="LiveId" clId="{EFC7EEB3-3D64-419A-AB68-144A2F5E3AE3}" dt="2019-01-15T18:36:03.312" v="111"/>
          <ac:inkMkLst>
            <pc:docMk/>
            <pc:sldMk cId="1635947611" sldId="1233"/>
            <ac:inkMk id="41" creationId="{D970D31A-D5DB-45F6-8F68-9B483B91E25F}"/>
          </ac:inkMkLst>
        </pc:inkChg>
        <pc:inkChg chg="add del">
          <ac:chgData name="Radosław Maziarka" userId="8f149c1acd4a3231" providerId="LiveId" clId="{EFC7EEB3-3D64-419A-AB68-144A2F5E3AE3}" dt="2019-01-15T18:36:05.558" v="113"/>
          <ac:inkMkLst>
            <pc:docMk/>
            <pc:sldMk cId="1635947611" sldId="1233"/>
            <ac:inkMk id="42" creationId="{CD4C082B-D379-4906-AE6C-EBFCD6F6A538}"/>
          </ac:inkMkLst>
        </pc:inkChg>
        <pc:inkChg chg="add del">
          <ac:chgData name="Radosław Maziarka" userId="8f149c1acd4a3231" providerId="LiveId" clId="{EFC7EEB3-3D64-419A-AB68-144A2F5E3AE3}" dt="2019-01-15T18:36:05.558" v="113"/>
          <ac:inkMkLst>
            <pc:docMk/>
            <pc:sldMk cId="1635947611" sldId="1233"/>
            <ac:inkMk id="43" creationId="{EB9A66D9-720A-4AF6-A664-A2B6FAB0CDA6}"/>
          </ac:inkMkLst>
        </pc:inkChg>
        <pc:inkChg chg="add del">
          <ac:chgData name="Radosław Maziarka" userId="8f149c1acd4a3231" providerId="LiveId" clId="{EFC7EEB3-3D64-419A-AB68-144A2F5E3AE3}" dt="2019-01-15T18:36:07.684" v="115"/>
          <ac:inkMkLst>
            <pc:docMk/>
            <pc:sldMk cId="1635947611" sldId="1233"/>
            <ac:inkMk id="44" creationId="{FB967172-EAFE-4BBD-9EBF-57A5F6C04A6B}"/>
          </ac:inkMkLst>
        </pc:inkChg>
        <pc:inkChg chg="add del">
          <ac:chgData name="Radosław Maziarka" userId="8f149c1acd4a3231" providerId="LiveId" clId="{EFC7EEB3-3D64-419A-AB68-144A2F5E3AE3}" dt="2019-01-15T18:36:07.684" v="115"/>
          <ac:inkMkLst>
            <pc:docMk/>
            <pc:sldMk cId="1635947611" sldId="1233"/>
            <ac:inkMk id="45" creationId="{CF7253F6-91F2-4EFA-A856-9BDFA25E8C66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46" creationId="{8701CDE1-F521-4728-A3BC-1B6250792BB3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47" creationId="{E3960092-F9AB-48A5-B43D-70B548026184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48" creationId="{665A5890-323D-4C20-AC0D-7CA97BC9C760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49" creationId="{4EECA54E-55EB-486E-87E6-FF04972E7060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0" creationId="{AA951B71-30CD-48DE-8915-C3C46C8FA3BC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1" creationId="{3FBF6417-2D52-4A91-A2EC-98B858BDEA1A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2" creationId="{71C769B6-C990-44F6-9F5F-4765826B48B7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3" creationId="{CAEBBA3A-2B0C-4D6D-9EA2-75AC81ABA197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4" creationId="{D491868B-E232-4C99-9D88-5B2F43E91CE4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5" creationId="{2DA14DB0-A280-47E1-AFB4-D7A4D14364A6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6" creationId="{1CA01AD8-B4D9-4A02-9050-BFDBB5232459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7" creationId="{1B4759A4-31CE-4E55-BE10-F5A3F053F0AB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8" creationId="{3A87AA8C-A012-4132-980F-91A23C3FC294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59" creationId="{44B787EB-95F1-40D2-8865-1B68A3AC2CAE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60" creationId="{C8FD3DEA-C8F5-40B1-9C90-FB0C1A1C0B37}"/>
          </ac:inkMkLst>
        </pc:inkChg>
        <pc:inkChg chg="add del">
          <ac:chgData name="Radosław Maziarka" userId="8f149c1acd4a3231" providerId="LiveId" clId="{EFC7EEB3-3D64-419A-AB68-144A2F5E3AE3}" dt="2019-01-15T18:36:14.100" v="131"/>
          <ac:inkMkLst>
            <pc:docMk/>
            <pc:sldMk cId="1635947611" sldId="1233"/>
            <ac:inkMk id="61" creationId="{DDB4D230-2549-43B3-862A-B7B11B847146}"/>
          </ac:inkMkLst>
        </pc:inkChg>
        <pc:inkChg chg="add del">
          <ac:chgData name="Radosław Maziarka" userId="8f149c1acd4a3231" providerId="LiveId" clId="{EFC7EEB3-3D64-419A-AB68-144A2F5E3AE3}" dt="2019-01-15T18:43:53.072" v="327"/>
          <ac:inkMkLst>
            <pc:docMk/>
            <pc:sldMk cId="1635947611" sldId="1233"/>
            <ac:inkMk id="62" creationId="{6C390965-9A30-45FE-AACB-56C165010A64}"/>
          </ac:inkMkLst>
        </pc:inkChg>
      </pc:sldChg>
      <pc:sldChg chg="ord">
        <pc:chgData name="Radosław Maziarka" userId="8f149c1acd4a3231" providerId="LiveId" clId="{EFC7EEB3-3D64-419A-AB68-144A2F5E3AE3}" dt="2019-02-15T09:17:12.970" v="328"/>
        <pc:sldMkLst>
          <pc:docMk/>
          <pc:sldMk cId="1443323546" sldId="1543"/>
        </pc:sldMkLst>
      </pc:sldChg>
      <pc:sldChg chg="addSp">
        <pc:chgData name="Radosław Maziarka" userId="8f149c1acd4a3231" providerId="LiveId" clId="{EFC7EEB3-3D64-419A-AB68-144A2F5E3AE3}" dt="2019-01-14T19:07:45.449" v="83"/>
        <pc:sldMkLst>
          <pc:docMk/>
          <pc:sldMk cId="1473608242" sldId="1545"/>
        </pc:sldMkLst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1473608242" sldId="1545"/>
            <ac:inkMk id="2" creationId="{82B55806-44AE-41FD-9E86-2615E292D3ED}"/>
          </ac:inkMkLst>
        </pc:inkChg>
      </pc:sldChg>
      <pc:sldChg chg="addSp">
        <pc:chgData name="Radosław Maziarka" userId="8f149c1acd4a3231" providerId="LiveId" clId="{EFC7EEB3-3D64-419A-AB68-144A2F5E3AE3}" dt="2019-01-14T19:07:45.449" v="83"/>
        <pc:sldMkLst>
          <pc:docMk/>
          <pc:sldMk cId="2424096008" sldId="1549"/>
        </pc:sldMkLst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2424096008" sldId="1549"/>
            <ac:inkMk id="2" creationId="{2439363C-1E97-41C2-9443-D191E4A15A87}"/>
          </ac:inkMkLst>
        </pc:inkChg>
      </pc:sldChg>
      <pc:sldChg chg="addSp delSp">
        <pc:chgData name="Radosław Maziarka" userId="8f149c1acd4a3231" providerId="LiveId" clId="{EFC7EEB3-3D64-419A-AB68-144A2F5E3AE3}" dt="2019-01-15T18:38:30.639" v="188"/>
        <pc:sldMkLst>
          <pc:docMk/>
          <pc:sldMk cId="1851193823" sldId="1569"/>
        </pc:sldMkLst>
        <pc:inkChg chg="add">
          <ac:chgData name="Radosław Maziarka" userId="8f149c1acd4a3231" providerId="LiveId" clId="{EFC7EEB3-3D64-419A-AB68-144A2F5E3AE3}" dt="2019-01-15T18:38:18.489" v="157"/>
          <ac:inkMkLst>
            <pc:docMk/>
            <pc:sldMk cId="1851193823" sldId="1569"/>
            <ac:inkMk id="2" creationId="{A6D68625-38FD-4206-9659-B9EE47F2C1C1}"/>
          </ac:inkMkLst>
        </pc:inkChg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1851193823" sldId="1569"/>
            <ac:inkMk id="2" creationId="{D988FBF5-71B4-4C34-BFFC-7290B00289E2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3" creationId="{F9F41D4B-B60B-4237-B6AA-2828D9000DB0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4" creationId="{29B052C3-D01F-4714-BE93-62B00F14D2D8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18" creationId="{A42FF94A-B3D4-4BA9-B15F-0D5404E7F2F6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19" creationId="{5099AE3D-6DE6-43F6-AB7E-90F3B346FB19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0" creationId="{5922E5D6-4FF0-480A-ACA2-7F66E688BF1E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1" creationId="{975A8B1C-2C65-4E52-BDC4-AACF9AB5F199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2" creationId="{B86FE48B-8DD0-4A76-9B08-77EBC649E018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3" creationId="{C55D0B8A-1225-4C3A-8641-6FA73F93A775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24" creationId="{FB736CB1-5818-4547-B9E6-6CB769768F9D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5" creationId="{CFC88B15-A7DD-4ADE-8523-9EB0C58E7199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6" creationId="{9004CA82-6131-4744-958D-D13AE531099F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7" creationId="{F5855690-6FEA-4AC9-AADF-9D0F6D88D05B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8" creationId="{1FA9A520-B00D-4D3A-BCCB-C710A6C90D5E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29" creationId="{624F442A-127E-4906-A074-66F564B217F5}"/>
          </ac:inkMkLst>
        </pc:inkChg>
        <pc:inkChg chg="add del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30" creationId="{627B0520-C3A7-44B4-8104-0F4C5E3F40EC}"/>
          </ac:inkMkLst>
        </pc:inkChg>
        <pc:inkChg chg="add del">
          <ac:chgData name="Radosław Maziarka" userId="8f149c1acd4a3231" providerId="LiveId" clId="{EFC7EEB3-3D64-419A-AB68-144A2F5E3AE3}" dt="2019-01-15T18:38:26.424" v="176"/>
          <ac:inkMkLst>
            <pc:docMk/>
            <pc:sldMk cId="1851193823" sldId="1569"/>
            <ac:inkMk id="31" creationId="{7A722B4C-88F7-4865-8997-AFAA4CA3F047}"/>
          </ac:inkMkLst>
        </pc:inkChg>
        <pc:inkChg chg="add del">
          <ac:chgData name="Radosław Maziarka" userId="8f149c1acd4a3231" providerId="LiveId" clId="{EFC7EEB3-3D64-419A-AB68-144A2F5E3AE3}" dt="2019-01-15T18:38:26.429" v="178"/>
          <ac:inkMkLst>
            <pc:docMk/>
            <pc:sldMk cId="1851193823" sldId="1569"/>
            <ac:inkMk id="32" creationId="{A5E473B7-291C-4C9B-AACB-A8535AA522F5}"/>
          </ac:inkMkLst>
        </pc:inkChg>
        <pc:inkChg chg="add del">
          <ac:chgData name="Radosław Maziarka" userId="8f149c1acd4a3231" providerId="LiveId" clId="{EFC7EEB3-3D64-419A-AB68-144A2F5E3AE3}" dt="2019-01-15T18:38:26.427" v="177"/>
          <ac:inkMkLst>
            <pc:docMk/>
            <pc:sldMk cId="1851193823" sldId="1569"/>
            <ac:inkMk id="33" creationId="{FBECC251-1178-402B-B454-C1EAB8D3BA1B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34" creationId="{4B8C5A12-4324-445C-85A1-8659B3CFD2CC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35" creationId="{08A6E9EA-632F-4522-B33B-7A5983DB37E6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36" creationId="{1745798E-8D04-4D2E-B64D-807A51C5127F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37" creationId="{71E8CBF6-EA8D-4EAB-84DA-0E9AAC37B6B9}"/>
          </ac:inkMkLst>
        </pc:inkChg>
        <pc:inkChg chg="add">
          <ac:chgData name="Radosław Maziarka" userId="8f149c1acd4a3231" providerId="LiveId" clId="{EFC7EEB3-3D64-419A-AB68-144A2F5E3AE3}" dt="2019-01-15T18:38:26.556" v="179"/>
          <ac:inkMkLst>
            <pc:docMk/>
            <pc:sldMk cId="1851193823" sldId="1569"/>
            <ac:inkMk id="38" creationId="{A4E0E446-7F8E-4931-9EE6-D1561ADFA8A1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39" creationId="{49D6AF50-267F-4D17-A8A3-6DFFB9BE48F6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40" creationId="{00C48140-4DA4-4F40-9FC3-1925D3691B29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41" creationId="{767B7341-7465-430B-945C-1596FCF70A6E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42" creationId="{4BE18EA0-73ED-4D72-AF0E-4EC0528CB2F7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43" creationId="{2057121D-1738-4A3C-98C9-90DFEA20A7E2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44" creationId="{2D0E1409-E2F4-49F3-8FFD-0643D7D450B9}"/>
          </ac:inkMkLst>
        </pc:inkChg>
        <pc:inkChg chg="add del">
          <ac:chgData name="Radosław Maziarka" userId="8f149c1acd4a3231" providerId="LiveId" clId="{EFC7EEB3-3D64-419A-AB68-144A2F5E3AE3}" dt="2019-01-15T18:38:29.691" v="186"/>
          <ac:inkMkLst>
            <pc:docMk/>
            <pc:sldMk cId="1851193823" sldId="1569"/>
            <ac:inkMk id="45" creationId="{E48FC878-7C95-4AE0-8511-34713AA5DB50}"/>
          </ac:inkMkLst>
        </pc:inkChg>
        <pc:inkChg chg="add del">
          <ac:chgData name="Radosław Maziarka" userId="8f149c1acd4a3231" providerId="LiveId" clId="{EFC7EEB3-3D64-419A-AB68-144A2F5E3AE3}" dt="2019-01-15T18:38:30.639" v="188"/>
          <ac:inkMkLst>
            <pc:docMk/>
            <pc:sldMk cId="1851193823" sldId="1569"/>
            <ac:inkMk id="46" creationId="{92C0F4EC-0506-48ED-B5FC-DC084EB9B3DE}"/>
          </ac:inkMkLst>
        </pc:inkChg>
        <pc:inkChg chg="add del">
          <ac:chgData name="Radosław Maziarka" userId="8f149c1acd4a3231" providerId="LiveId" clId="{EFC7EEB3-3D64-419A-AB68-144A2F5E3AE3}" dt="2019-01-15T18:38:30.639" v="188"/>
          <ac:inkMkLst>
            <pc:docMk/>
            <pc:sldMk cId="1851193823" sldId="1569"/>
            <ac:inkMk id="47" creationId="{F4596B7C-31EE-427E-BAB6-7C380C440B38}"/>
          </ac:inkMkLst>
        </pc:inkChg>
        <pc:inkChg chg="add">
          <ac:chgData name="Radosław Maziarka" userId="8f149c1acd4a3231" providerId="LiveId" clId="{EFC7EEB3-3D64-419A-AB68-144A2F5E3AE3}" dt="2019-01-15T18:38:30.639" v="188"/>
          <ac:inkMkLst>
            <pc:docMk/>
            <pc:sldMk cId="1851193823" sldId="1569"/>
            <ac:inkMk id="48" creationId="{FB54E34C-71BB-49EF-B433-F657DF3BC959}"/>
          </ac:inkMkLst>
        </pc:inkChg>
      </pc:sldChg>
      <pc:sldChg chg="addSp delSp">
        <pc:chgData name="Radosław Maziarka" userId="8f149c1acd4a3231" providerId="LiveId" clId="{EFC7EEB3-3D64-419A-AB68-144A2F5E3AE3}" dt="2019-01-15T18:40:23.310" v="254"/>
        <pc:sldMkLst>
          <pc:docMk/>
          <pc:sldMk cId="4018083198" sldId="1575"/>
        </pc:sldMkLst>
        <pc:inkChg chg="add">
          <ac:chgData name="Radosław Maziarka" userId="8f149c1acd4a3231" providerId="LiveId" clId="{EFC7EEB3-3D64-419A-AB68-144A2F5E3AE3}" dt="2019-01-15T18:39:13.335" v="209"/>
          <ac:inkMkLst>
            <pc:docMk/>
            <pc:sldMk cId="4018083198" sldId="1575"/>
            <ac:inkMk id="4" creationId="{D69ECA85-3BF3-4B83-A6F4-0CC19D2B8593}"/>
          </ac:inkMkLst>
        </pc:inkChg>
        <pc:inkChg chg="add">
          <ac:chgData name="Radosław Maziarka" userId="8f149c1acd4a3231" providerId="LiveId" clId="{EFC7EEB3-3D64-419A-AB68-144A2F5E3AE3}" dt="2019-01-15T18:39:13.949" v="210"/>
          <ac:inkMkLst>
            <pc:docMk/>
            <pc:sldMk cId="4018083198" sldId="1575"/>
            <ac:inkMk id="6" creationId="{DFA9FA16-C914-4863-94A7-B85D9FBEED6B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7" creationId="{8F6E6869-84C2-4B79-A049-90C0820CD319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8" creationId="{1C508849-515D-4FDA-B639-74DDB8399DF0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9" creationId="{3A655E65-A3F9-463E-ADCD-671F5D24616D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0" creationId="{846C8765-0AE6-4420-B418-9CC647D9E50E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1" creationId="{A8F6434F-0A40-4D83-A7AD-A19B8B3B5259}"/>
          </ac:inkMkLst>
        </pc:inkChg>
        <pc:inkChg chg="add">
          <ac:chgData name="Radosław Maziarka" userId="8f149c1acd4a3231" providerId="LiveId" clId="{EFC7EEB3-3D64-419A-AB68-144A2F5E3AE3}" dt="2019-01-15T18:39:16.159" v="216"/>
          <ac:inkMkLst>
            <pc:docMk/>
            <pc:sldMk cId="4018083198" sldId="1575"/>
            <ac:inkMk id="12" creationId="{FD4674B5-9634-4524-9F8A-9ADC3C1A8AF7}"/>
          </ac:inkMkLst>
        </pc:inkChg>
        <pc:inkChg chg="add">
          <ac:chgData name="Radosław Maziarka" userId="8f149c1acd4a3231" providerId="LiveId" clId="{EFC7EEB3-3D64-419A-AB68-144A2F5E3AE3}" dt="2019-01-15T18:39:16.481" v="217"/>
          <ac:inkMkLst>
            <pc:docMk/>
            <pc:sldMk cId="4018083198" sldId="1575"/>
            <ac:inkMk id="13" creationId="{8C8E7F92-B766-4754-8209-44D09818574B}"/>
          </ac:inkMkLst>
        </pc:inkChg>
        <pc:inkChg chg="add">
          <ac:chgData name="Radosław Maziarka" userId="8f149c1acd4a3231" providerId="LiveId" clId="{EFC7EEB3-3D64-419A-AB68-144A2F5E3AE3}" dt="2019-01-15T18:39:16.833" v="218"/>
          <ac:inkMkLst>
            <pc:docMk/>
            <pc:sldMk cId="4018083198" sldId="1575"/>
            <ac:inkMk id="14" creationId="{6A4F0B5E-F3F9-4D8B-B958-F6837EC903F9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5" creationId="{18EE5E0A-E9BD-4F76-89AB-7C993E92487C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6" creationId="{F06D183B-9685-451F-9C6D-30401D6AA988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7" creationId="{455949AF-0848-4DE7-A598-21CCC702B02F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8" creationId="{F4E31E01-EF18-401D-B3BE-438B40699DB3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19" creationId="{9762A319-2455-4A5F-907D-FB42CBBB0D28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20" creationId="{54F036D7-79D2-4030-9CFF-BF2BB4CA7DDF}"/>
          </ac:inkMkLst>
        </pc:inkChg>
        <pc:inkChg chg="add del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21" creationId="{A4C5AD26-9A07-4633-BBC8-0FF273E9BE39}"/>
          </ac:inkMkLst>
        </pc:inkChg>
        <pc:inkChg chg="add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22" creationId="{F39978B5-501B-4710-A789-F6C9BDC6EB81}"/>
          </ac:inkMkLst>
        </pc:inkChg>
        <pc:inkChg chg="add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23" creationId="{4D6D8D8C-CD79-4CDA-8F1C-D945632A8EDD}"/>
          </ac:inkMkLst>
        </pc:inkChg>
        <pc:inkChg chg="add">
          <ac:chgData name="Radosław Maziarka" userId="8f149c1acd4a3231" providerId="LiveId" clId="{EFC7EEB3-3D64-419A-AB68-144A2F5E3AE3}" dt="2019-01-15T18:39:20.281" v="226"/>
          <ac:inkMkLst>
            <pc:docMk/>
            <pc:sldMk cId="4018083198" sldId="1575"/>
            <ac:inkMk id="24" creationId="{4FFF09F8-11F3-4D83-BC00-690BD859E2F7}"/>
          </ac:inkMkLst>
        </pc:inkChg>
        <pc:inkChg chg="add">
          <ac:chgData name="Radosław Maziarka" userId="8f149c1acd4a3231" providerId="LiveId" clId="{EFC7EEB3-3D64-419A-AB68-144A2F5E3AE3}" dt="2019-01-15T18:39:25.867" v="227"/>
          <ac:inkMkLst>
            <pc:docMk/>
            <pc:sldMk cId="4018083198" sldId="1575"/>
            <ac:inkMk id="25" creationId="{0E1DA067-C6DE-4214-B6F1-F5A8191F2650}"/>
          </ac:inkMkLst>
        </pc:inkChg>
        <pc:inkChg chg="add del">
          <ac:chgData name="Radosław Maziarka" userId="8f149c1acd4a3231" providerId="LiveId" clId="{EFC7EEB3-3D64-419A-AB68-144A2F5E3AE3}" dt="2019-01-15T18:39:28.353" v="230"/>
          <ac:inkMkLst>
            <pc:docMk/>
            <pc:sldMk cId="4018083198" sldId="1575"/>
            <ac:inkMk id="26" creationId="{90B71B96-7A33-4F81-84D2-ABDFB8FEB3ED}"/>
          </ac:inkMkLst>
        </pc:inkChg>
        <pc:inkChg chg="add del">
          <ac:chgData name="Radosław Maziarka" userId="8f149c1acd4a3231" providerId="LiveId" clId="{EFC7EEB3-3D64-419A-AB68-144A2F5E3AE3}" dt="2019-01-15T18:39:28.353" v="230"/>
          <ac:inkMkLst>
            <pc:docMk/>
            <pc:sldMk cId="4018083198" sldId="1575"/>
            <ac:inkMk id="27" creationId="{3E6A4B10-4042-4E22-A81E-34A16B1505FC}"/>
          </ac:inkMkLst>
        </pc:inkChg>
        <pc:inkChg chg="add">
          <ac:chgData name="Radosław Maziarka" userId="8f149c1acd4a3231" providerId="LiveId" clId="{EFC7EEB3-3D64-419A-AB68-144A2F5E3AE3}" dt="2019-01-15T18:39:28.353" v="230"/>
          <ac:inkMkLst>
            <pc:docMk/>
            <pc:sldMk cId="4018083198" sldId="1575"/>
            <ac:inkMk id="28" creationId="{68B3A34B-66BD-4197-8849-5BFB4AB867FF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29" creationId="{B30FCC39-9FD8-4116-8F83-D07FBE7DBB58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" creationId="{196F1F7B-066C-4B62-94C6-4FE0854FA160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1" creationId="{C98F4AD1-5595-4E4D-A0F6-11676381B57A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72" creationId="{9F5313F5-0BCA-4972-B3CD-12F0C2878B3C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73" creationId="{9C1C0F4A-82B0-4B06-A03B-02F1E27752A0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75" creationId="{DBAFD9EF-C7C4-43DB-A329-C2EEE9582DE6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77" creationId="{FEF7BCF7-D9DA-4F3C-BB6B-CEA1936945F1}"/>
          </ac:inkMkLst>
        </pc:inkChg>
        <pc:inkChg chg="add del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79" creationId="{A860A781-FE26-43C5-8C2E-E3918565C4F5}"/>
          </ac:inkMkLst>
        </pc:inkChg>
        <pc:inkChg chg="add">
          <ac:chgData name="Radosław Maziarka" userId="8f149c1acd4a3231" providerId="LiveId" clId="{EFC7EEB3-3D64-419A-AB68-144A2F5E3AE3}" dt="2019-01-15T18:39:41.067" v="239"/>
          <ac:inkMkLst>
            <pc:docMk/>
            <pc:sldMk cId="4018083198" sldId="1575"/>
            <ac:inkMk id="3080" creationId="{F5D93EB9-4CF1-49C0-8EA9-8A2B76E4EEB7}"/>
          </ac:inkMkLst>
        </pc:inkChg>
        <pc:inkChg chg="add del">
          <ac:chgData name="Radosław Maziarka" userId="8f149c1acd4a3231" providerId="LiveId" clId="{EFC7EEB3-3D64-419A-AB68-144A2F5E3AE3}" dt="2019-01-15T18:40:15.291" v="245"/>
          <ac:inkMkLst>
            <pc:docMk/>
            <pc:sldMk cId="4018083198" sldId="1575"/>
            <ac:inkMk id="3081" creationId="{1C5E4F33-CAB1-475D-B965-35CC36469EB6}"/>
          </ac:inkMkLst>
        </pc:inkChg>
        <pc:inkChg chg="add del">
          <ac:chgData name="Radosław Maziarka" userId="8f149c1acd4a3231" providerId="LiveId" clId="{EFC7EEB3-3D64-419A-AB68-144A2F5E3AE3}" dt="2019-01-15T18:40:15.291" v="245"/>
          <ac:inkMkLst>
            <pc:docMk/>
            <pc:sldMk cId="4018083198" sldId="1575"/>
            <ac:inkMk id="3082" creationId="{DBB8AD5F-23C1-46D0-A480-FD496B06F785}"/>
          </ac:inkMkLst>
        </pc:inkChg>
        <pc:inkChg chg="add del">
          <ac:chgData name="Radosław Maziarka" userId="8f149c1acd4a3231" providerId="LiveId" clId="{EFC7EEB3-3D64-419A-AB68-144A2F5E3AE3}" dt="2019-01-15T18:40:15.291" v="245"/>
          <ac:inkMkLst>
            <pc:docMk/>
            <pc:sldMk cId="4018083198" sldId="1575"/>
            <ac:inkMk id="3083" creationId="{8DD9E7AF-20AA-4B16-9318-1AE4AEBD345F}"/>
          </ac:inkMkLst>
        </pc:inkChg>
        <pc:inkChg chg="add del">
          <ac:chgData name="Radosław Maziarka" userId="8f149c1acd4a3231" providerId="LiveId" clId="{EFC7EEB3-3D64-419A-AB68-144A2F5E3AE3}" dt="2019-01-15T18:40:15.291" v="245"/>
          <ac:inkMkLst>
            <pc:docMk/>
            <pc:sldMk cId="4018083198" sldId="1575"/>
            <ac:inkMk id="3084" creationId="{33C853E7-93B1-4399-B084-CFD197776E1E}"/>
          </ac:inkMkLst>
        </pc:inkChg>
        <pc:inkChg chg="add del">
          <ac:chgData name="Radosław Maziarka" userId="8f149c1acd4a3231" providerId="LiveId" clId="{EFC7EEB3-3D64-419A-AB68-144A2F5E3AE3}" dt="2019-01-15T18:40:15.291" v="245"/>
          <ac:inkMkLst>
            <pc:docMk/>
            <pc:sldMk cId="4018083198" sldId="1575"/>
            <ac:inkMk id="3085" creationId="{39B9F1A0-4F5B-4CD0-943E-288BCCBC0518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86" creationId="{5C835221-35B0-47A6-AD1B-D07F1D38FE36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87" creationId="{227CE0E2-2F3D-4DA9-B172-90E311DB0F04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88" creationId="{C8834939-106A-4ED9-8372-2305C6F3F86F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89" creationId="{95A52D85-D4F6-44B9-8395-D8E93EAA2B52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90" creationId="{86F523A3-07DE-4C19-8FF6-546C1EE1512E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91" creationId="{17B80752-CAF7-4161-BBE3-AECEDA94434E}"/>
          </ac:inkMkLst>
        </pc:inkChg>
        <pc:inkChg chg="add del">
          <ac:chgData name="Radosław Maziarka" userId="8f149c1acd4a3231" providerId="LiveId" clId="{EFC7EEB3-3D64-419A-AB68-144A2F5E3AE3}" dt="2019-01-15T18:40:18.298" v="252"/>
          <ac:inkMkLst>
            <pc:docMk/>
            <pc:sldMk cId="4018083198" sldId="1575"/>
            <ac:inkMk id="3092" creationId="{06371A9A-F15F-4868-A80B-6FF5AAC48DD6}"/>
          </ac:inkMkLst>
        </pc:inkChg>
        <pc:inkChg chg="add del">
          <ac:chgData name="Radosław Maziarka" userId="8f149c1acd4a3231" providerId="LiveId" clId="{EFC7EEB3-3D64-419A-AB68-144A2F5E3AE3}" dt="2019-01-15T18:40:23.310" v="254"/>
          <ac:inkMkLst>
            <pc:docMk/>
            <pc:sldMk cId="4018083198" sldId="1575"/>
            <ac:inkMk id="3093" creationId="{9EF63E4C-052C-4435-9A0A-F88A74D938DD}"/>
          </ac:inkMkLst>
        </pc:inkChg>
        <pc:inkChg chg="add del">
          <ac:chgData name="Radosław Maziarka" userId="8f149c1acd4a3231" providerId="LiveId" clId="{EFC7EEB3-3D64-419A-AB68-144A2F5E3AE3}" dt="2019-01-15T18:40:23.310" v="254"/>
          <ac:inkMkLst>
            <pc:docMk/>
            <pc:sldMk cId="4018083198" sldId="1575"/>
            <ac:inkMk id="3094" creationId="{E9272F13-B07D-46F5-8DFD-689FC8F78979}"/>
          </ac:inkMkLst>
        </pc:inkChg>
        <pc:inkChg chg="add">
          <ac:chgData name="Radosław Maziarka" userId="8f149c1acd4a3231" providerId="LiveId" clId="{EFC7EEB3-3D64-419A-AB68-144A2F5E3AE3}" dt="2019-01-15T18:40:23.310" v="254"/>
          <ac:inkMkLst>
            <pc:docMk/>
            <pc:sldMk cId="4018083198" sldId="1575"/>
            <ac:inkMk id="3095" creationId="{836062A1-B6D0-45EF-AB92-DA035A62A6F5}"/>
          </ac:inkMkLst>
        </pc:inkChg>
      </pc:sldChg>
      <pc:sldChg chg="addSp delSp">
        <pc:chgData name="Radosław Maziarka" userId="8f149c1acd4a3231" providerId="LiveId" clId="{EFC7EEB3-3D64-419A-AB68-144A2F5E3AE3}" dt="2019-01-15T18:37:29.567" v="156"/>
        <pc:sldMkLst>
          <pc:docMk/>
          <pc:sldMk cId="3007549109" sldId="1578"/>
        </pc:sldMkLst>
        <pc:inkChg chg="add del">
          <ac:chgData name="Radosław Maziarka" userId="8f149c1acd4a3231" providerId="LiveId" clId="{EFC7EEB3-3D64-419A-AB68-144A2F5E3AE3}" dt="2019-01-15T18:37:25.543" v="155"/>
          <ac:inkMkLst>
            <pc:docMk/>
            <pc:sldMk cId="3007549109" sldId="1578"/>
            <ac:inkMk id="3" creationId="{2EB05367-8462-4A0E-A19E-3DBC5C54BC74}"/>
          </ac:inkMkLst>
        </pc:inkChg>
        <pc:inkChg chg="add del">
          <ac:chgData name="Radosław Maziarka" userId="8f149c1acd4a3231" providerId="LiveId" clId="{EFC7EEB3-3D64-419A-AB68-144A2F5E3AE3}" dt="2019-01-15T18:37:25.543" v="155"/>
          <ac:inkMkLst>
            <pc:docMk/>
            <pc:sldMk cId="3007549109" sldId="1578"/>
            <ac:inkMk id="4" creationId="{72469E30-DB39-4273-9F60-7E520D565CB4}"/>
          </ac:inkMkLst>
        </pc:inkChg>
        <pc:inkChg chg="add del">
          <ac:chgData name="Radosław Maziarka" userId="8f149c1acd4a3231" providerId="LiveId" clId="{EFC7EEB3-3D64-419A-AB68-144A2F5E3AE3}" dt="2019-01-15T18:37:25.543" v="155"/>
          <ac:inkMkLst>
            <pc:docMk/>
            <pc:sldMk cId="3007549109" sldId="1578"/>
            <ac:inkMk id="5" creationId="{25CAAD5C-E974-4B33-9547-1AF23D8A34CB}"/>
          </ac:inkMkLst>
        </pc:inkChg>
        <pc:inkChg chg="add del">
          <ac:chgData name="Radosław Maziarka" userId="8f149c1acd4a3231" providerId="LiveId" clId="{EFC7EEB3-3D64-419A-AB68-144A2F5E3AE3}" dt="2019-01-15T18:37:25.543" v="155"/>
          <ac:inkMkLst>
            <pc:docMk/>
            <pc:sldMk cId="3007549109" sldId="1578"/>
            <ac:inkMk id="6" creationId="{46ADC458-E185-4196-98F0-F423182A8900}"/>
          </ac:inkMkLst>
        </pc:inkChg>
        <pc:inkChg chg="add del">
          <ac:chgData name="Radosław Maziarka" userId="8f149c1acd4a3231" providerId="LiveId" clId="{EFC7EEB3-3D64-419A-AB68-144A2F5E3AE3}" dt="2019-01-15T18:37:29.567" v="156"/>
          <ac:inkMkLst>
            <pc:docMk/>
            <pc:sldMk cId="3007549109" sldId="1578"/>
            <ac:inkMk id="7" creationId="{74F89818-A71A-4348-9DD6-FD61F1B1A2F9}"/>
          </ac:inkMkLst>
        </pc:inkChg>
      </pc:sldChg>
      <pc:sldChg chg="addSp delSp">
        <pc:chgData name="Radosław Maziarka" userId="8f149c1acd4a3231" providerId="LiveId" clId="{EFC7EEB3-3D64-419A-AB68-144A2F5E3AE3}" dt="2019-01-15T18:43:34.937" v="326"/>
        <pc:sldMkLst>
          <pc:docMk/>
          <pc:sldMk cId="3328932959" sldId="1580"/>
        </pc:sldMkLst>
        <pc:inkChg chg="add">
          <ac:chgData name="Radosław Maziarka" userId="8f149c1acd4a3231" providerId="LiveId" clId="{EFC7EEB3-3D64-419A-AB68-144A2F5E3AE3}" dt="2019-01-15T18:43:23.378" v="298"/>
          <ac:inkMkLst>
            <pc:docMk/>
            <pc:sldMk cId="3328932959" sldId="1580"/>
            <ac:inkMk id="2" creationId="{0B1610B9-7F18-436A-B299-DE80AEAF87F5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" creationId="{DE567A31-46CC-45A3-B63E-C764AE7AE77A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4" creationId="{CC775756-907F-41F9-B828-2544BA841F7F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5" creationId="{0A269629-2687-4A86-8295-C20423C8B9FF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6" creationId="{493CDB9B-73A9-4114-BB08-1C9AA02C5C18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7" creationId="{A5C6C173-E726-488F-B246-2E934922B470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8" creationId="{2644610F-0299-422A-9C5E-6FD192F1D295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9" creationId="{3F7A20B1-C91E-465B-8836-442FCE1D39EA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1" creationId="{F22A632C-AB9E-4B33-AD36-0993868D664D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2" creationId="{05AF5FFE-B25A-45CA-ACF6-2EF1F190BDA6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3" creationId="{81BE79FD-7AEB-46FB-B553-83654B22A240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4" creationId="{0F035380-AEBD-4ABF-A07F-E14A433A1F9B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5" creationId="{BA78D5EB-473B-4A49-A9F2-C440A0661B48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7" creationId="{250D5D83-BD97-4920-A0E4-FFA92CE79CDA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8" creationId="{FBD71442-D01A-48BB-A4EF-2ECA7FF764F7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19" creationId="{56278028-A16D-4B0E-8935-8FD550DF5745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28" creationId="{D05E1764-635A-48BF-8AE2-E4E9C4239C50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29" creationId="{2985B49F-D907-4F0E-9052-9C727D84CFAF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0" creationId="{C9769A96-AE13-4237-B854-C07ABBEDF866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2" creationId="{3AEE171B-C2F3-4CFA-AFE5-4AA4208DFAC3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4" creationId="{B398D566-4B2B-4890-AC05-5B4F1E87C69C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6" creationId="{24B1B118-B61E-4F7C-A807-836B2A5301CF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7" creationId="{CA598800-845F-466F-9742-882A6C6429FD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38" creationId="{9EEF658A-B368-48FA-9869-F05D92583420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42" creationId="{DF2B29FC-94EE-4376-9D1A-45E184312969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43" creationId="{32E2E4D4-C520-4F1A-91B6-62269AA99D66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44" creationId="{22C942AC-5FE5-4905-A4EE-7BAAC44E645D}"/>
          </ac:inkMkLst>
        </pc:inkChg>
        <pc:inkChg chg="add del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45" creationId="{D8AB17C4-53B1-417C-B262-3CCB58541397}"/>
          </ac:inkMkLst>
        </pc:inkChg>
        <pc:inkChg chg="add">
          <ac:chgData name="Radosław Maziarka" userId="8f149c1acd4a3231" providerId="LiveId" clId="{EFC7EEB3-3D64-419A-AB68-144A2F5E3AE3}" dt="2019-01-15T18:43:34.937" v="326"/>
          <ac:inkMkLst>
            <pc:docMk/>
            <pc:sldMk cId="3328932959" sldId="1580"/>
            <ac:inkMk id="46" creationId="{BCA3801E-0261-42F4-81CB-6DF976637AC1}"/>
          </ac:inkMkLst>
        </pc:inkChg>
      </pc:sldChg>
      <pc:sldChg chg="addSp">
        <pc:chgData name="Radosław Maziarka" userId="8f149c1acd4a3231" providerId="LiveId" clId="{EFC7EEB3-3D64-419A-AB68-144A2F5E3AE3}" dt="2019-01-14T19:07:45.449" v="83"/>
        <pc:sldMkLst>
          <pc:docMk/>
          <pc:sldMk cId="3309210618" sldId="1583"/>
        </pc:sldMkLst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3309210618" sldId="1583"/>
            <ac:inkMk id="2" creationId="{7CAFF41F-078D-4D91-A40E-EC6F6032986B}"/>
          </ac:inkMkLst>
        </pc:inkChg>
      </pc:sldChg>
      <pc:sldChg chg="addSp">
        <pc:chgData name="Radosław Maziarka" userId="8f149c1acd4a3231" providerId="LiveId" clId="{EFC7EEB3-3D64-419A-AB68-144A2F5E3AE3}" dt="2019-01-14T19:07:45.449" v="83"/>
        <pc:sldMkLst>
          <pc:docMk/>
          <pc:sldMk cId="4181679159" sldId="1587"/>
        </pc:sldMkLst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4181679159" sldId="1587"/>
            <ac:inkMk id="2" creationId="{9B442AD7-5F22-485E-A0F4-3823B5EF6656}"/>
          </ac:inkMkLst>
        </pc:inkChg>
      </pc:sldChg>
      <pc:sldChg chg="addSp modSp modAnim">
        <pc:chgData name="Radosław Maziarka" userId="8f149c1acd4a3231" providerId="LiveId" clId="{EFC7EEB3-3D64-419A-AB68-144A2F5E3AE3}" dt="2019-01-14T18:23:31.869" v="18"/>
        <pc:sldMkLst>
          <pc:docMk/>
          <pc:sldMk cId="1301991130" sldId="1595"/>
        </pc:sldMkLst>
        <pc:spChg chg="add mod">
          <ac:chgData name="Radosław Maziarka" userId="8f149c1acd4a3231" providerId="LiveId" clId="{EFC7EEB3-3D64-419A-AB68-144A2F5E3AE3}" dt="2019-01-14T18:22:07.114" v="13" actId="1076"/>
          <ac:spMkLst>
            <pc:docMk/>
            <pc:sldMk cId="1301991130" sldId="1595"/>
            <ac:spMk id="22" creationId="{F326ED98-D30A-44E4-A9A4-F771FDFF01DB}"/>
          </ac:spMkLst>
        </pc:spChg>
      </pc:sldChg>
      <pc:sldChg chg="addSp delSp modSp modAnim">
        <pc:chgData name="Radosław Maziarka" userId="8f149c1acd4a3231" providerId="LiveId" clId="{EFC7EEB3-3D64-419A-AB68-144A2F5E3AE3}" dt="2019-01-14T18:24:08.148" v="20" actId="20577"/>
        <pc:sldMkLst>
          <pc:docMk/>
          <pc:sldMk cId="1265337427" sldId="1596"/>
        </pc:sldMkLst>
        <pc:spChg chg="add del mod">
          <ac:chgData name="Radosław Maziarka" userId="8f149c1acd4a3231" providerId="LiveId" clId="{EFC7EEB3-3D64-419A-AB68-144A2F5E3AE3}" dt="2019-01-14T18:23:52.881" v="19" actId="478"/>
          <ac:spMkLst>
            <pc:docMk/>
            <pc:sldMk cId="1265337427" sldId="1596"/>
            <ac:spMk id="22" creationId="{A2445518-2BF2-4812-9A9D-E5D9FD3FADAA}"/>
          </ac:spMkLst>
        </pc:spChg>
        <pc:spChg chg="mod">
          <ac:chgData name="Radosław Maziarka" userId="8f149c1acd4a3231" providerId="LiveId" clId="{EFC7EEB3-3D64-419A-AB68-144A2F5E3AE3}" dt="2019-01-14T18:24:08.148" v="20" actId="20577"/>
          <ac:spMkLst>
            <pc:docMk/>
            <pc:sldMk cId="1265337427" sldId="1596"/>
            <ac:spMk id="44" creationId="{00000000-0000-0000-0000-000000000000}"/>
          </ac:spMkLst>
        </pc:spChg>
      </pc:sldChg>
      <pc:sldChg chg="addSp modSp">
        <pc:chgData name="Radosław Maziarka" userId="8f149c1acd4a3231" providerId="LiveId" clId="{EFC7EEB3-3D64-419A-AB68-144A2F5E3AE3}" dt="2019-01-14T19:07:45.449" v="83"/>
        <pc:sldMkLst>
          <pc:docMk/>
          <pc:sldMk cId="2028627514" sldId="1597"/>
        </pc:sldMkLst>
        <pc:spChg chg="mod">
          <ac:chgData name="Radosław Maziarka" userId="8f149c1acd4a3231" providerId="LiveId" clId="{EFC7EEB3-3D64-419A-AB68-144A2F5E3AE3}" dt="2019-01-14T18:24:48.077" v="82" actId="20577"/>
          <ac:spMkLst>
            <pc:docMk/>
            <pc:sldMk cId="2028627514" sldId="1597"/>
            <ac:spMk id="4" creationId="{79741B44-E075-4EA7-9756-F964952D054A}"/>
          </ac:spMkLst>
        </pc:spChg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2028627514" sldId="1597"/>
            <ac:inkMk id="6" creationId="{030E28FA-50F3-4583-A9D2-BB2E073B1C8A}"/>
          </ac:inkMkLst>
        </pc:inkChg>
      </pc:sldChg>
      <pc:sldChg chg="addSp">
        <pc:chgData name="Radosław Maziarka" userId="8f149c1acd4a3231" providerId="LiveId" clId="{EFC7EEB3-3D64-419A-AB68-144A2F5E3AE3}" dt="2019-01-14T19:07:45.449" v="83"/>
        <pc:sldMkLst>
          <pc:docMk/>
          <pc:sldMk cId="1104374332" sldId="1599"/>
        </pc:sldMkLst>
        <pc:inkChg chg="add">
          <ac:chgData name="Radosław Maziarka" userId="8f149c1acd4a3231" providerId="LiveId" clId="{EFC7EEB3-3D64-419A-AB68-144A2F5E3AE3}" dt="2019-01-14T19:07:45.449" v="83"/>
          <ac:inkMkLst>
            <pc:docMk/>
            <pc:sldMk cId="1104374332" sldId="1599"/>
            <ac:inkMk id="3" creationId="{68E1754B-F1B0-4087-A35A-329FC5CBDD8E}"/>
          </ac:inkMkLst>
        </pc:inkChg>
      </pc:sldChg>
      <pc:sldChg chg="addSp delSp">
        <pc:chgData name="Radosław Maziarka" userId="8f149c1acd4a3231" providerId="LiveId" clId="{EFC7EEB3-3D64-419A-AB68-144A2F5E3AE3}" dt="2019-01-15T18:42:28.273" v="297"/>
        <pc:sldMkLst>
          <pc:docMk/>
          <pc:sldMk cId="1161409302" sldId="1601"/>
        </pc:sldMkLst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3" creationId="{5D55A9C4-1015-4B74-AFB3-2E288C8D7735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4" creationId="{C1E4447A-D327-4CFC-8422-FFC4D096B83B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5" creationId="{85D4DE16-E834-4343-BFB1-2E08B026A989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6" creationId="{362B773B-11B2-48A7-999C-8E9484E7BFD1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8" creationId="{28685A58-9774-48BC-B63D-26955110F324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9" creationId="{E53C96B4-C28F-499A-87A2-B8491DD896E8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0" creationId="{DBD56963-E636-4BC9-A3ED-9F3119B2D700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11" creationId="{8BCBA166-C20D-4CB1-A84B-584A19936747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2" creationId="{0F25BA4C-A9C3-4DDE-A2CC-18DC02D23508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3" creationId="{63C172D7-1418-458C-8A81-FA741C16C4EB}"/>
          </ac:inkMkLst>
        </pc:inkChg>
        <pc:inkChg chg="add">
          <ac:chgData name="Radosław Maziarka" userId="8f149c1acd4a3231" providerId="LiveId" clId="{EFC7EEB3-3D64-419A-AB68-144A2F5E3AE3}" dt="2019-01-15T18:41:42.633" v="265"/>
          <ac:inkMkLst>
            <pc:docMk/>
            <pc:sldMk cId="1161409302" sldId="1601"/>
            <ac:inkMk id="14" creationId="{4946FA23-5146-41CA-B851-7B19E02F0024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5" creationId="{96845FDF-1388-46ED-8DCC-2C95DCBC499E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6" creationId="{AB8618CC-D3F5-48C0-AD99-3E6B556A0E04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7" creationId="{3F373C58-8AA1-48A3-B876-EB128443CA1F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8" creationId="{D940197A-912A-451B-A413-21270D7B8706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19" creationId="{8E3CB851-93CB-446A-887C-AE9CB05EBDAB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0" creationId="{EA170787-F541-4DB4-BAE9-BB2FDB59DB09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1" creationId="{75F282AB-5F85-4EBB-84EA-3162D76AD59A}"/>
          </ac:inkMkLst>
        </pc:inkChg>
        <pc:inkChg chg="add">
          <ac:chgData name="Radosław Maziarka" userId="8f149c1acd4a3231" providerId="LiveId" clId="{EFC7EEB3-3D64-419A-AB68-144A2F5E3AE3}" dt="2019-01-15T18:41:45.600" v="273"/>
          <ac:inkMkLst>
            <pc:docMk/>
            <pc:sldMk cId="1161409302" sldId="1601"/>
            <ac:inkMk id="22" creationId="{7C1AF524-7659-4C66-AE22-CE6EE48EF488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3" creationId="{5BE213DD-4C26-4D36-A1A0-A2741133576B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4" creationId="{53B1F6B5-17D4-45B8-BE8C-48BDDB5A8551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5" creationId="{8560772C-E314-4062-9B56-76A08A1F1816}"/>
          </ac:inkMkLst>
        </pc:inkChg>
        <pc:inkChg chg="add del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6" creationId="{01B8A060-F215-45E7-B28C-9B5B786F08DC}"/>
          </ac:inkMkLst>
        </pc:inkChg>
        <pc:inkChg chg="add del">
          <ac:chgData name="Radosław Maziarka" userId="8f149c1acd4a3231" providerId="LiveId" clId="{EFC7EEB3-3D64-419A-AB68-144A2F5E3AE3}" dt="2019-01-15T18:42:17.530" v="280"/>
          <ac:inkMkLst>
            <pc:docMk/>
            <pc:sldMk cId="1161409302" sldId="1601"/>
            <ac:inkMk id="27" creationId="{69453AA6-08BE-4CF9-AEAC-D85954C95752}"/>
          </ac:inkMkLst>
        </pc:inkChg>
        <pc:inkChg chg="add">
          <ac:chgData name="Radosław Maziarka" userId="8f149c1acd4a3231" providerId="LiveId" clId="{EFC7EEB3-3D64-419A-AB68-144A2F5E3AE3}" dt="2019-01-15T18:41:48.102" v="278"/>
          <ac:inkMkLst>
            <pc:docMk/>
            <pc:sldMk cId="1161409302" sldId="1601"/>
            <ac:inkMk id="28" creationId="{80911624-06B6-442D-A108-110A6340329F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29" creationId="{A61AC28E-4DEE-4FC2-BDB8-DB94899BE99D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30" creationId="{B0F70B7C-CEA8-4CDE-868D-9C57DCB001CA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31" creationId="{A66D9851-44B7-4CA0-8C4E-BD5D17AED889}"/>
          </ac:inkMkLst>
        </pc:inkChg>
        <pc:inkChg chg="add del">
          <ac:chgData name="Radosław Maziarka" userId="8f149c1acd4a3231" providerId="LiveId" clId="{EFC7EEB3-3D64-419A-AB68-144A2F5E3AE3}" dt="2019-01-15T18:42:17.530" v="280"/>
          <ac:inkMkLst>
            <pc:docMk/>
            <pc:sldMk cId="1161409302" sldId="1601"/>
            <ac:inkMk id="32" creationId="{962E30FD-6C49-4511-8670-24190B777834}"/>
          </ac:inkMkLst>
        </pc:inkChg>
        <pc:inkChg chg="add">
          <ac:chgData name="Radosław Maziarka" userId="8f149c1acd4a3231" providerId="LiveId" clId="{EFC7EEB3-3D64-419A-AB68-144A2F5E3AE3}" dt="2019-01-15T18:42:17.530" v="280"/>
          <ac:inkMkLst>
            <pc:docMk/>
            <pc:sldMk cId="1161409302" sldId="1601"/>
            <ac:inkMk id="33" creationId="{0D4106D8-5CCF-4CE7-81EA-E9FA619C0E7A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34" creationId="{F88433D9-6F88-45CE-AFEF-B4C99EB5A89A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35" creationId="{605CAF50-E4EA-41A5-BD63-664738AA6C69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36" creationId="{9410F4DF-6CB5-494D-96C0-2FB3E0DFB25B}"/>
          </ac:inkMkLst>
        </pc:inkChg>
        <pc:inkChg chg="add del">
          <ac:chgData name="Radosław Maziarka" userId="8f149c1acd4a3231" providerId="LiveId" clId="{EFC7EEB3-3D64-419A-AB68-144A2F5E3AE3}" dt="2019-01-15T18:42:20.233" v="285"/>
          <ac:inkMkLst>
            <pc:docMk/>
            <pc:sldMk cId="1161409302" sldId="1601"/>
            <ac:inkMk id="37" creationId="{5F39B948-D2EF-49E3-B7FA-988E7717BB52}"/>
          </ac:inkMkLst>
        </pc:inkChg>
        <pc:inkChg chg="add del">
          <ac:chgData name="Radosław Maziarka" userId="8f149c1acd4a3231" providerId="LiveId" clId="{EFC7EEB3-3D64-419A-AB68-144A2F5E3AE3}" dt="2019-01-15T18:42:21.982" v="287"/>
          <ac:inkMkLst>
            <pc:docMk/>
            <pc:sldMk cId="1161409302" sldId="1601"/>
            <ac:inkMk id="38" creationId="{A8EAB790-E821-4C93-8231-9C01DB7C38EC}"/>
          </ac:inkMkLst>
        </pc:inkChg>
        <pc:inkChg chg="add del">
          <ac:chgData name="Radosław Maziarka" userId="8f149c1acd4a3231" providerId="LiveId" clId="{EFC7EEB3-3D64-419A-AB68-144A2F5E3AE3}" dt="2019-01-15T18:42:21.982" v="287"/>
          <ac:inkMkLst>
            <pc:docMk/>
            <pc:sldMk cId="1161409302" sldId="1601"/>
            <ac:inkMk id="39" creationId="{127A88ED-9E7C-4E07-A479-29393AD1984C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0" creationId="{3FC0253F-E0CC-4EE6-A5A6-C6DD37AB476A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1" creationId="{A210FA29-D989-4AD8-9D2B-87B3E49C1A17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2" creationId="{80C1DDBB-B588-4A04-A95B-F59CAD8A055F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3" creationId="{812BA540-9177-4201-94B7-8D9BA88E57C6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4" creationId="{697E3A8E-E4EC-48C9-99F0-75BDAA7C9CD8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5" creationId="{58E7CFF4-83C7-4760-B9D0-2FE07CEEF8B8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6" creationId="{CAF68E5E-EA56-42A0-9AE5-0C0B17EFE71D}"/>
          </ac:inkMkLst>
        </pc:inkChg>
        <pc:inkChg chg="add del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47" creationId="{11704A76-F779-44D0-8D81-A9946745A16D}"/>
          </ac:inkMkLst>
        </pc:inkChg>
        <pc:inkChg chg="add">
          <ac:chgData name="Radosław Maziarka" userId="8f149c1acd4a3231" providerId="LiveId" clId="{EFC7EEB3-3D64-419A-AB68-144A2F5E3AE3}" dt="2019-01-15T18:42:26.913" v="295"/>
          <ac:inkMkLst>
            <pc:docMk/>
            <pc:sldMk cId="1161409302" sldId="1601"/>
            <ac:inkMk id="48" creationId="{26FEB60A-96C5-465B-A32E-D70070DC9148}"/>
          </ac:inkMkLst>
        </pc:inkChg>
        <pc:inkChg chg="add">
          <ac:chgData name="Radosław Maziarka" userId="8f149c1acd4a3231" providerId="LiveId" clId="{EFC7EEB3-3D64-419A-AB68-144A2F5E3AE3}" dt="2019-01-15T18:42:27.324" v="296"/>
          <ac:inkMkLst>
            <pc:docMk/>
            <pc:sldMk cId="1161409302" sldId="1601"/>
            <ac:inkMk id="49" creationId="{8E167F36-7ED0-4C53-8735-BF6A10D6B3C3}"/>
          </ac:inkMkLst>
        </pc:inkChg>
        <pc:inkChg chg="add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50" creationId="{0E962162-C324-459D-BED8-42BD38C07A9D}"/>
          </ac:inkMkLst>
        </pc:inkChg>
        <pc:inkChg chg="add">
          <ac:chgData name="Radosław Maziarka" userId="8f149c1acd4a3231" providerId="LiveId" clId="{EFC7EEB3-3D64-419A-AB68-144A2F5E3AE3}" dt="2019-01-15T18:42:28.273" v="297"/>
          <ac:inkMkLst>
            <pc:docMk/>
            <pc:sldMk cId="1161409302" sldId="1601"/>
            <ac:inkMk id="51" creationId="{AD3CBF7C-D331-442F-A3CA-CD12017530DC}"/>
          </ac:inkMkLst>
        </pc:inkChg>
      </pc:sldChg>
    </pc:docChg>
  </pc:docChgLst>
  <pc:docChgLst>
    <pc:chgData name="Radosław Maziarka" userId="8f149c1acd4a3231" providerId="LiveId" clId="{58BCBF8F-72C6-468E-AC4B-8AC37087D0B0}"/>
    <pc:docChg chg="undo redo custSel mod addSld delSld modSld sldOrd">
      <pc:chgData name="Radosław Maziarka" userId="8f149c1acd4a3231" providerId="LiveId" clId="{58BCBF8F-72C6-468E-AC4B-8AC37087D0B0}" dt="2019-01-14T17:20:52.935" v="2467" actId="14100"/>
      <pc:docMkLst>
        <pc:docMk/>
      </pc:docMkLst>
      <pc:sldChg chg="addSp delSp modSp ord">
        <pc:chgData name="Radosław Maziarka" userId="8f149c1acd4a3231" providerId="LiveId" clId="{58BCBF8F-72C6-468E-AC4B-8AC37087D0B0}" dt="2019-01-13T15:26:09.758" v="285" actId="20577"/>
        <pc:sldMkLst>
          <pc:docMk/>
          <pc:sldMk cId="1843096228" sldId="1229"/>
        </pc:sldMkLst>
        <pc:spChg chg="del mod">
          <ac:chgData name="Radosław Maziarka" userId="8f149c1acd4a3231" providerId="LiveId" clId="{58BCBF8F-72C6-468E-AC4B-8AC37087D0B0}" dt="2019-01-13T15:24:56.009" v="275" actId="478"/>
          <ac:spMkLst>
            <pc:docMk/>
            <pc:sldMk cId="1843096228" sldId="1229"/>
            <ac:spMk id="8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5:26:09.758" v="285" actId="20577"/>
          <ac:spMkLst>
            <pc:docMk/>
            <pc:sldMk cId="1843096228" sldId="1229"/>
            <ac:spMk id="56" creationId="{2F4AD180-4782-43CD-B9C4-F38E334240C3}"/>
          </ac:spMkLst>
        </pc:spChg>
        <pc:grpChg chg="add mod">
          <ac:chgData name="Radosław Maziarka" userId="8f149c1acd4a3231" providerId="LiveId" clId="{58BCBF8F-72C6-468E-AC4B-8AC37087D0B0}" dt="2019-01-13T15:21:28.961" v="224" actId="1076"/>
          <ac:grpSpMkLst>
            <pc:docMk/>
            <pc:sldMk cId="1843096228" sldId="1229"/>
            <ac:grpSpMk id="5" creationId="{B3FA2444-C393-404E-9112-3EAC86AB453B}"/>
          </ac:grpSpMkLst>
        </pc:grpChg>
        <pc:picChg chg="mod modCrop">
          <ac:chgData name="Radosław Maziarka" userId="8f149c1acd4a3231" providerId="LiveId" clId="{58BCBF8F-72C6-468E-AC4B-8AC37087D0B0}" dt="2019-01-13T15:24:38.900" v="272" actId="196"/>
          <ac:picMkLst>
            <pc:docMk/>
            <pc:sldMk cId="1843096228" sldId="1229"/>
            <ac:picMk id="7" creationId="{00000000-0000-0000-0000-000000000000}"/>
          </ac:picMkLst>
        </pc:picChg>
      </pc:sldChg>
      <pc:sldChg chg="addSp delSp modSp add modAnim">
        <pc:chgData name="Radosław Maziarka" userId="8f149c1acd4a3231" providerId="LiveId" clId="{58BCBF8F-72C6-468E-AC4B-8AC37087D0B0}" dt="2019-01-13T18:33:16.353" v="1741" actId="404"/>
        <pc:sldMkLst>
          <pc:docMk/>
          <pc:sldMk cId="1635947611" sldId="1233"/>
        </pc:sldMkLst>
        <pc:spChg chg="del">
          <ac:chgData name="Radosław Maziarka" userId="8f149c1acd4a3231" providerId="LiveId" clId="{58BCBF8F-72C6-468E-AC4B-8AC37087D0B0}" dt="2019-01-13T17:05:04.558" v="906" actId="478"/>
          <ac:spMkLst>
            <pc:docMk/>
            <pc:sldMk cId="1635947611" sldId="1233"/>
            <ac:spMk id="5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05:04.558" v="906" actId="478"/>
          <ac:spMkLst>
            <pc:docMk/>
            <pc:sldMk cId="1635947611" sldId="1233"/>
            <ac:spMk id="8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05:32.370" v="917"/>
          <ac:spMkLst>
            <pc:docMk/>
            <pc:sldMk cId="1635947611" sldId="1233"/>
            <ac:spMk id="10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02:21.527" v="856" actId="478"/>
          <ac:spMkLst>
            <pc:docMk/>
            <pc:sldMk cId="1635947611" sldId="1233"/>
            <ac:spMk id="13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02:21.527" v="856" actId="478"/>
          <ac:spMkLst>
            <pc:docMk/>
            <pc:sldMk cId="1635947611" sldId="1233"/>
            <ac:spMk id="1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04:06.168" v="875"/>
          <ac:spMkLst>
            <pc:docMk/>
            <pc:sldMk cId="1635947611" sldId="1233"/>
            <ac:spMk id="16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04:21.927" v="878" actId="478"/>
          <ac:spMkLst>
            <pc:docMk/>
            <pc:sldMk cId="1635947611" sldId="1233"/>
            <ac:spMk id="17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04:21.927" v="878" actId="478"/>
          <ac:spMkLst>
            <pc:docMk/>
            <pc:sldMk cId="1635947611" sldId="1233"/>
            <ac:spMk id="18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8:33:16.353" v="1741" actId="404"/>
          <ac:spMkLst>
            <pc:docMk/>
            <pc:sldMk cId="1635947611" sldId="1233"/>
            <ac:spMk id="19" creationId="{2BCA81AB-5FC6-4C34-A48B-18D1830C111D}"/>
          </ac:spMkLst>
        </pc:spChg>
        <pc:spChg chg="mod">
          <ac:chgData name="Radosław Maziarka" userId="8f149c1acd4a3231" providerId="LiveId" clId="{58BCBF8F-72C6-468E-AC4B-8AC37087D0B0}" dt="2019-01-13T17:05:27.171" v="916"/>
          <ac:spMkLst>
            <pc:docMk/>
            <pc:sldMk cId="1635947611" sldId="1233"/>
            <ac:spMk id="20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7:11:37.342" v="974" actId="20577"/>
          <ac:spMkLst>
            <pc:docMk/>
            <pc:sldMk cId="1635947611" sldId="1233"/>
            <ac:spMk id="21" creationId="{45374DE2-D6F3-481D-A82C-93BA32EED26E}"/>
          </ac:spMkLst>
        </pc:spChg>
        <pc:spChg chg="mod">
          <ac:chgData name="Radosław Maziarka" userId="8f149c1acd4a3231" providerId="LiveId" clId="{58BCBF8F-72C6-468E-AC4B-8AC37087D0B0}" dt="2019-01-13T17:29:24.530" v="1106" actId="6549"/>
          <ac:spMkLst>
            <pc:docMk/>
            <pc:sldMk cId="1635947611" sldId="1233"/>
            <ac:spMk id="2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20:17.574" v="1031" actId="207"/>
          <ac:spMkLst>
            <pc:docMk/>
            <pc:sldMk cId="1635947611" sldId="1233"/>
            <ac:spMk id="23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20:17.574" v="1031" actId="207"/>
          <ac:spMkLst>
            <pc:docMk/>
            <pc:sldMk cId="1635947611" sldId="1233"/>
            <ac:spMk id="2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02:00.927" v="853" actId="1076"/>
          <ac:spMkLst>
            <pc:docMk/>
            <pc:sldMk cId="1635947611" sldId="1233"/>
            <ac:spMk id="25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02:17.198" v="855" actId="207"/>
          <ac:spMkLst>
            <pc:docMk/>
            <pc:sldMk cId="1635947611" sldId="1233"/>
            <ac:spMk id="27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8:33:16.353" v="1741" actId="404"/>
          <ac:spMkLst>
            <pc:docMk/>
            <pc:sldMk cId="1635947611" sldId="1233"/>
            <ac:spMk id="28" creationId="{71E44D94-E19A-4D25-BC7D-7975F2B678A4}"/>
          </ac:spMkLst>
        </pc:spChg>
        <pc:spChg chg="add mod">
          <ac:chgData name="Radosław Maziarka" userId="8f149c1acd4a3231" providerId="LiveId" clId="{58BCBF8F-72C6-468E-AC4B-8AC37087D0B0}" dt="2019-01-13T18:33:16.353" v="1741" actId="404"/>
          <ac:spMkLst>
            <pc:docMk/>
            <pc:sldMk cId="1635947611" sldId="1233"/>
            <ac:spMk id="29" creationId="{131A5404-3FA3-4F44-A2BD-16A016ABA011}"/>
          </ac:spMkLst>
        </pc:spChg>
      </pc:sldChg>
      <pc:sldChg chg="modSp">
        <pc:chgData name="Radosław Maziarka" userId="8f149c1acd4a3231" providerId="LiveId" clId="{58BCBF8F-72C6-468E-AC4B-8AC37087D0B0}" dt="2019-01-13T15:38:43.774" v="477" actId="1076"/>
        <pc:sldMkLst>
          <pc:docMk/>
          <pc:sldMk cId="1482433401" sldId="1534"/>
        </pc:sldMkLst>
        <pc:spChg chg="mod">
          <ac:chgData name="Radosław Maziarka" userId="8f149c1acd4a3231" providerId="LiveId" clId="{58BCBF8F-72C6-468E-AC4B-8AC37087D0B0}" dt="2019-01-13T15:38:43.774" v="477" actId="1076"/>
          <ac:spMkLst>
            <pc:docMk/>
            <pc:sldMk cId="1482433401" sldId="1534"/>
            <ac:spMk id="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6:09.957" v="441" actId="207"/>
          <ac:spMkLst>
            <pc:docMk/>
            <pc:sldMk cId="1482433401" sldId="1534"/>
            <ac:spMk id="4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5:11.085" v="377" actId="20577"/>
          <ac:spMkLst>
            <pc:docMk/>
            <pc:sldMk cId="1482433401" sldId="1534"/>
            <ac:spMk id="102" creationId="{00000000-0000-0000-0000-000000000000}"/>
          </ac:spMkLst>
        </pc:spChg>
      </pc:sldChg>
      <pc:sldChg chg="addSp delSp modSp ord modAnim">
        <pc:chgData name="Radosław Maziarka" userId="8f149c1acd4a3231" providerId="LiveId" clId="{58BCBF8F-72C6-468E-AC4B-8AC37087D0B0}" dt="2019-01-13T18:39:55.278" v="1821" actId="20577"/>
        <pc:sldMkLst>
          <pc:docMk/>
          <pc:sldMk cId="1443323546" sldId="1543"/>
        </pc:sldMkLst>
        <pc:spChg chg="add del mod">
          <ac:chgData name="Radosław Maziarka" userId="8f149c1acd4a3231" providerId="LiveId" clId="{58BCBF8F-72C6-468E-AC4B-8AC37087D0B0}" dt="2019-01-03T19:33:12.208" v="193" actId="478"/>
          <ac:spMkLst>
            <pc:docMk/>
            <pc:sldMk cId="1443323546" sldId="1543"/>
            <ac:spMk id="2" creationId="{A4C14C11-B58E-4C66-84D3-5A91360C8D61}"/>
          </ac:spMkLst>
        </pc:spChg>
        <pc:spChg chg="add mod">
          <ac:chgData name="Radosław Maziarka" userId="8f149c1acd4a3231" providerId="LiveId" clId="{58BCBF8F-72C6-468E-AC4B-8AC37087D0B0}" dt="2019-01-13T15:35:37.935" v="416" actId="20577"/>
          <ac:spMkLst>
            <pc:docMk/>
            <pc:sldMk cId="1443323546" sldId="1543"/>
            <ac:spMk id="15" creationId="{9B7456ED-DEC8-415D-A79B-53FF89B348FC}"/>
          </ac:spMkLst>
        </pc:spChg>
        <pc:spChg chg="mod">
          <ac:chgData name="Radosław Maziarka" userId="8f149c1acd4a3231" providerId="LiveId" clId="{58BCBF8F-72C6-468E-AC4B-8AC37087D0B0}" dt="2019-01-13T15:39:04.991" v="539" actId="20577"/>
          <ac:spMkLst>
            <pc:docMk/>
            <pc:sldMk cId="1443323546" sldId="1543"/>
            <ac:spMk id="20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6:42:06.994" v="615" actId="20577"/>
          <ac:spMkLst>
            <pc:docMk/>
            <pc:sldMk cId="1443323546" sldId="1543"/>
            <ac:spMk id="21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33:02.489" v="1139" actId="20577"/>
          <ac:spMkLst>
            <pc:docMk/>
            <pc:sldMk cId="1443323546" sldId="1543"/>
            <ac:spMk id="2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6:44:02.997" v="671" actId="6549"/>
          <ac:spMkLst>
            <pc:docMk/>
            <pc:sldMk cId="1443323546" sldId="1543"/>
            <ac:spMk id="26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8:39:55.278" v="1821" actId="20577"/>
          <ac:spMkLst>
            <pc:docMk/>
            <pc:sldMk cId="1443323546" sldId="1543"/>
            <ac:spMk id="102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03T19:33:08.415" v="190" actId="478"/>
          <ac:spMkLst>
            <pc:docMk/>
            <pc:sldMk cId="1443323546" sldId="1543"/>
            <ac:spMk id="104" creationId="{00000000-0000-0000-0000-000000000000}"/>
          </ac:spMkLst>
        </pc:spChg>
      </pc:sldChg>
      <pc:sldChg chg="modSp add">
        <pc:chgData name="Radosław Maziarka" userId="8f149c1acd4a3231" providerId="LiveId" clId="{58BCBF8F-72C6-468E-AC4B-8AC37087D0B0}" dt="2019-01-13T18:30:20.120" v="1722" actId="20577"/>
        <pc:sldMkLst>
          <pc:docMk/>
          <pc:sldMk cId="410628180" sldId="1544"/>
        </pc:sldMkLst>
        <pc:spChg chg="mod">
          <ac:chgData name="Radosław Maziarka" userId="8f149c1acd4a3231" providerId="LiveId" clId="{58BCBF8F-72C6-468E-AC4B-8AC37087D0B0}" dt="2019-01-13T18:30:20.120" v="1722" actId="20577"/>
          <ac:spMkLst>
            <pc:docMk/>
            <pc:sldMk cId="410628180" sldId="1544"/>
            <ac:spMk id="104" creationId="{00000000-0000-0000-0000-000000000000}"/>
          </ac:spMkLst>
        </pc:spChg>
      </pc:sldChg>
      <pc:sldChg chg="addSp delSp add delAnim modAnim">
        <pc:chgData name="Radosław Maziarka" userId="8f149c1acd4a3231" providerId="LiveId" clId="{58BCBF8F-72C6-468E-AC4B-8AC37087D0B0}" dt="2019-01-13T19:03:34.624" v="2366" actId="478"/>
        <pc:sldMkLst>
          <pc:docMk/>
          <pc:sldMk cId="1473608242" sldId="1545"/>
        </pc:sldMkLst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2" creationId="{24259BA9-BB56-4AB2-A24B-347852F83848}"/>
          </ac:spMkLst>
        </pc:spChg>
        <pc:spChg chg="add del">
          <ac:chgData name="Radosław Maziarka" userId="8f149c1acd4a3231" providerId="LiveId" clId="{58BCBF8F-72C6-468E-AC4B-8AC37087D0B0}" dt="2019-01-13T19:03:34.624" v="2366" actId="478"/>
          <ac:spMkLst>
            <pc:docMk/>
            <pc:sldMk cId="1473608242" sldId="1545"/>
            <ac:spMk id="23" creationId="{A81F9F6A-4580-4896-A28B-00D1A8002919}"/>
          </ac:spMkLst>
        </pc:spChg>
        <pc:spChg chg="add del">
          <ac:chgData name="Radosław Maziarka" userId="8f149c1acd4a3231" providerId="LiveId" clId="{58BCBF8F-72C6-468E-AC4B-8AC37087D0B0}" dt="2019-01-13T19:03:34.624" v="2366" actId="478"/>
          <ac:spMkLst>
            <pc:docMk/>
            <pc:sldMk cId="1473608242" sldId="1545"/>
            <ac:spMk id="24" creationId="{596A6FF1-B92F-482B-B06E-69A1314CAD19}"/>
          </ac:spMkLst>
        </pc:spChg>
        <pc:spChg chg="add del">
          <ac:chgData name="Radosław Maziarka" userId="8f149c1acd4a3231" providerId="LiveId" clId="{58BCBF8F-72C6-468E-AC4B-8AC37087D0B0}" dt="2019-01-13T19:03:34.624" v="2366" actId="478"/>
          <ac:spMkLst>
            <pc:docMk/>
            <pc:sldMk cId="1473608242" sldId="1545"/>
            <ac:spMk id="25" creationId="{82A2EF1E-C485-4F43-9DC2-1F332FDE9713}"/>
          </ac:spMkLst>
        </pc:spChg>
        <pc:spChg chg="add del">
          <ac:chgData name="Radosław Maziarka" userId="8f149c1acd4a3231" providerId="LiveId" clId="{58BCBF8F-72C6-468E-AC4B-8AC37087D0B0}" dt="2019-01-13T19:03:34.624" v="2366" actId="478"/>
          <ac:spMkLst>
            <pc:docMk/>
            <pc:sldMk cId="1473608242" sldId="1545"/>
            <ac:spMk id="26" creationId="{5877B3D6-99BD-4FAB-9792-F3F84B3FB64F}"/>
          </ac:spMkLst>
        </pc:spChg>
        <pc:spChg chg="add del">
          <ac:chgData name="Radosław Maziarka" userId="8f149c1acd4a3231" providerId="LiveId" clId="{58BCBF8F-72C6-468E-AC4B-8AC37087D0B0}" dt="2019-01-13T19:03:34.624" v="2366" actId="478"/>
          <ac:spMkLst>
            <pc:docMk/>
            <pc:sldMk cId="1473608242" sldId="1545"/>
            <ac:spMk id="27" creationId="{5B5980B9-4FD8-42C7-816F-3E9340CD8589}"/>
          </ac:spMkLst>
        </pc:spChg>
        <pc:spChg chg="add del">
          <ac:chgData name="Radosław Maziarka" userId="8f149c1acd4a3231" providerId="LiveId" clId="{58BCBF8F-72C6-468E-AC4B-8AC37087D0B0}" dt="2019-01-13T19:03:34.624" v="2366" actId="478"/>
          <ac:spMkLst>
            <pc:docMk/>
            <pc:sldMk cId="1473608242" sldId="1545"/>
            <ac:spMk id="28" creationId="{0ED2B7BA-B289-4FCD-A690-1F74BDA6D223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29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30" creationId="{00000000-0000-0000-0000-000000000000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31" creationId="{83669323-CC1B-4AC2-9C6C-996F0E76F0B8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32" creationId="{32CB9DE0-E3CF-4AA5-A4BB-C58173B6B9B5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33" creationId="{00000000-0000-0000-0000-000000000000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34" creationId="{6AB6737E-DD66-4740-A31D-49C3061D7637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35" creationId="{00000000-0000-0000-0000-000000000000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36" creationId="{FB50E6B2-78FF-4C7F-9B09-6B698B0E7D36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37" creationId="{605D9580-9955-4B14-8716-B0AE002D2A57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38" creationId="{00000000-0000-0000-0000-000000000000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39" creationId="{435E3525-A514-4EEF-B59B-E6F3299D7007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40" creationId="{5092B4A0-DC05-4E1A-B34C-F834400A967E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41" creationId="{8E0C702C-01D7-462C-BAEA-CEAF71D2E767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42" creationId="{2B64FA94-8D8F-4582-8E8D-51F3E74AEE51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43" creationId="{B5BF576B-019A-4964-A408-1B1E454B7B1F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44" creationId="{ADC6BC33-75CD-48C4-9AD9-930E1D0ED89B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45" creationId="{EEFC612C-8B4D-4F74-859E-A83CF524466F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47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49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50" creationId="{E5ADBB68-F6EE-4514-A5D3-8B145237040F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51" creationId="{758F2308-EBBF-48F4-A160-FFB208ADA3CE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52" creationId="{0CC5B3CA-5986-408A-851D-0EA902CBF45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53" creationId="{E5ADBB68-F6EE-4514-A5D3-8B145237040F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54" creationId="{0F174BFF-152F-4EA5-85F9-E4F5D5683B3E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55" creationId="{BB2F3074-4059-456A-8862-1C2F8F199C67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56" creationId="{EA460B71-1E7E-4FAD-AABF-6EC6B8162988}"/>
          </ac:spMkLst>
        </pc:spChg>
        <pc:spChg chg="add">
          <ac:chgData name="Radosław Maziarka" userId="8f149c1acd4a3231" providerId="LiveId" clId="{58BCBF8F-72C6-468E-AC4B-8AC37087D0B0}" dt="2019-01-13T19:03:30.577" v="2365"/>
          <ac:spMkLst>
            <pc:docMk/>
            <pc:sldMk cId="1473608242" sldId="1545"/>
            <ac:spMk id="58" creationId="{46185514-060F-4B43-9686-BB96B4A6F2F5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61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62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65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66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102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103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9:03:29.867" v="2364" actId="478"/>
          <ac:spMkLst>
            <pc:docMk/>
            <pc:sldMk cId="1473608242" sldId="1545"/>
            <ac:spMk id="104" creationId="{00000000-0000-0000-0000-000000000000}"/>
          </ac:spMkLst>
        </pc:spChg>
        <pc:cxnChg chg="del">
          <ac:chgData name="Radosław Maziarka" userId="8f149c1acd4a3231" providerId="LiveId" clId="{58BCBF8F-72C6-468E-AC4B-8AC37087D0B0}" dt="2019-01-13T19:03:29.867" v="2364" actId="478"/>
          <ac:cxnSpMkLst>
            <pc:docMk/>
            <pc:sldMk cId="1473608242" sldId="1545"/>
            <ac:cxnSpMk id="4" creationId="{4BAF439B-11D4-477D-8EAE-596F0B67C746}"/>
          </ac:cxnSpMkLst>
        </pc:cxnChg>
        <pc:cxnChg chg="add">
          <ac:chgData name="Radosław Maziarka" userId="8f149c1acd4a3231" providerId="LiveId" clId="{58BCBF8F-72C6-468E-AC4B-8AC37087D0B0}" dt="2019-01-13T19:03:30.577" v="2365"/>
          <ac:cxnSpMkLst>
            <pc:docMk/>
            <pc:sldMk cId="1473608242" sldId="1545"/>
            <ac:cxnSpMk id="46" creationId="{51158B70-4AF2-4C57-B527-8E2E1746F3C5}"/>
          </ac:cxnSpMkLst>
        </pc:cxnChg>
        <pc:cxnChg chg="add">
          <ac:chgData name="Radosław Maziarka" userId="8f149c1acd4a3231" providerId="LiveId" clId="{58BCBF8F-72C6-468E-AC4B-8AC37087D0B0}" dt="2019-01-13T19:03:30.577" v="2365"/>
          <ac:cxnSpMkLst>
            <pc:docMk/>
            <pc:sldMk cId="1473608242" sldId="1545"/>
            <ac:cxnSpMk id="48" creationId="{2ABF2D34-D927-48A6-B411-7AA922376166}"/>
          </ac:cxnSpMkLst>
        </pc:cxnChg>
        <pc:cxnChg chg="add">
          <ac:chgData name="Radosław Maziarka" userId="8f149c1acd4a3231" providerId="LiveId" clId="{58BCBF8F-72C6-468E-AC4B-8AC37087D0B0}" dt="2019-01-13T19:03:30.577" v="2365"/>
          <ac:cxnSpMkLst>
            <pc:docMk/>
            <pc:sldMk cId="1473608242" sldId="1545"/>
            <ac:cxnSpMk id="57" creationId="{5111240F-7323-4E36-A3B3-EABE391284AC}"/>
          </ac:cxnSpMkLst>
        </pc:cxnChg>
        <pc:cxnChg chg="del">
          <ac:chgData name="Radosław Maziarka" userId="8f149c1acd4a3231" providerId="LiveId" clId="{58BCBF8F-72C6-468E-AC4B-8AC37087D0B0}" dt="2019-01-13T19:03:29.867" v="2364" actId="478"/>
          <ac:cxnSpMkLst>
            <pc:docMk/>
            <pc:sldMk cId="1473608242" sldId="1545"/>
            <ac:cxnSpMk id="63" creationId="{00000000-0000-0000-0000-000000000000}"/>
          </ac:cxnSpMkLst>
        </pc:cxnChg>
        <pc:cxnChg chg="del">
          <ac:chgData name="Radosław Maziarka" userId="8f149c1acd4a3231" providerId="LiveId" clId="{58BCBF8F-72C6-468E-AC4B-8AC37087D0B0}" dt="2019-01-13T19:03:29.867" v="2364" actId="478"/>
          <ac:cxnSpMkLst>
            <pc:docMk/>
            <pc:sldMk cId="1473608242" sldId="1545"/>
            <ac:cxnSpMk id="64" creationId="{00000000-0000-0000-0000-000000000000}"/>
          </ac:cxnSpMkLst>
        </pc:cxnChg>
      </pc:sldChg>
      <pc:sldChg chg="addSp delSp modSp">
        <pc:chgData name="Radosław Maziarka" userId="8f149c1acd4a3231" providerId="LiveId" clId="{58BCBF8F-72C6-468E-AC4B-8AC37087D0B0}" dt="2019-01-13T18:37:46.292" v="1772" actId="1076"/>
        <pc:sldMkLst>
          <pc:docMk/>
          <pc:sldMk cId="2723706506" sldId="1547"/>
        </pc:sldMkLst>
        <pc:spChg chg="mod">
          <ac:chgData name="Radosław Maziarka" userId="8f149c1acd4a3231" providerId="LiveId" clId="{58BCBF8F-72C6-468E-AC4B-8AC37087D0B0}" dt="2019-01-13T18:37:46.292" v="1772" actId="1076"/>
          <ac:spMkLst>
            <pc:docMk/>
            <pc:sldMk cId="2723706506" sldId="1547"/>
            <ac:spMk id="3" creationId="{00000000-0000-0000-0000-000000000000}"/>
          </ac:spMkLst>
        </pc:spChg>
        <pc:picChg chg="add del mod modCrop">
          <ac:chgData name="Radosław Maziarka" userId="8f149c1acd4a3231" providerId="LiveId" clId="{58BCBF8F-72C6-468E-AC4B-8AC37087D0B0}" dt="2019-01-13T18:37:22.264" v="1768" actId="18131"/>
          <ac:picMkLst>
            <pc:docMk/>
            <pc:sldMk cId="2723706506" sldId="1547"/>
            <ac:picMk id="4" creationId="{00000000-0000-0000-0000-000000000000}"/>
          </ac:picMkLst>
        </pc:picChg>
      </pc:sldChg>
      <pc:sldChg chg="modSp add">
        <pc:chgData name="Radosław Maziarka" userId="8f149c1acd4a3231" providerId="LiveId" clId="{58BCBF8F-72C6-468E-AC4B-8AC37087D0B0}" dt="2019-01-13T18:30:27.729" v="1740" actId="20577"/>
        <pc:sldMkLst>
          <pc:docMk/>
          <pc:sldMk cId="1641275650" sldId="1548"/>
        </pc:sldMkLst>
        <pc:spChg chg="mod">
          <ac:chgData name="Radosław Maziarka" userId="8f149c1acd4a3231" providerId="LiveId" clId="{58BCBF8F-72C6-468E-AC4B-8AC37087D0B0}" dt="2019-01-13T18:30:27.729" v="1740" actId="20577"/>
          <ac:spMkLst>
            <pc:docMk/>
            <pc:sldMk cId="1641275650" sldId="1548"/>
            <ac:spMk id="104" creationId="{00000000-0000-0000-0000-000000000000}"/>
          </ac:spMkLst>
        </pc:spChg>
      </pc:sldChg>
      <pc:sldChg chg="modSp modAnim">
        <pc:chgData name="Radosław Maziarka" userId="8f149c1acd4a3231" providerId="LiveId" clId="{58BCBF8F-72C6-468E-AC4B-8AC37087D0B0}" dt="2019-01-13T15:33:44.039" v="327"/>
        <pc:sldMkLst>
          <pc:docMk/>
          <pc:sldMk cId="2478648697" sldId="1550"/>
        </pc:sldMkLst>
        <pc:spChg chg="mod">
          <ac:chgData name="Radosław Maziarka" userId="8f149c1acd4a3231" providerId="LiveId" clId="{58BCBF8F-72C6-468E-AC4B-8AC37087D0B0}" dt="2019-01-13T15:33:12.697" v="318" actId="1076"/>
          <ac:spMkLst>
            <pc:docMk/>
            <pc:sldMk cId="2478648697" sldId="1550"/>
            <ac:spMk id="3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3:05.312" v="315" actId="1076"/>
          <ac:spMkLst>
            <pc:docMk/>
            <pc:sldMk cId="2478648697" sldId="1550"/>
            <ac:spMk id="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3:08.031" v="316" actId="1076"/>
          <ac:spMkLst>
            <pc:docMk/>
            <pc:sldMk cId="2478648697" sldId="1550"/>
            <ac:spMk id="5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2:57.467" v="313" actId="1076"/>
          <ac:spMkLst>
            <pc:docMk/>
            <pc:sldMk cId="2478648697" sldId="1550"/>
            <ac:spMk id="6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3:17.958" v="319" actId="1076"/>
          <ac:spMkLst>
            <pc:docMk/>
            <pc:sldMk cId="2478648697" sldId="1550"/>
            <ac:spMk id="8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5:33:10.882" v="317" actId="1076"/>
          <ac:spMkLst>
            <pc:docMk/>
            <pc:sldMk cId="2478648697" sldId="1550"/>
            <ac:spMk id="9" creationId="{57A4E5A0-FAD0-4134-AFFA-DD75A6D6D9D7}"/>
          </ac:spMkLst>
        </pc:spChg>
      </pc:sldChg>
      <pc:sldChg chg="modSp">
        <pc:chgData name="Radosław Maziarka" userId="8f149c1acd4a3231" providerId="LiveId" clId="{58BCBF8F-72C6-468E-AC4B-8AC37087D0B0}" dt="2019-01-13T15:33:51.829" v="340" actId="20577"/>
        <pc:sldMkLst>
          <pc:docMk/>
          <pc:sldMk cId="130219711" sldId="1551"/>
        </pc:sldMkLst>
        <pc:spChg chg="mod">
          <ac:chgData name="Radosław Maziarka" userId="8f149c1acd4a3231" providerId="LiveId" clId="{58BCBF8F-72C6-468E-AC4B-8AC37087D0B0}" dt="2019-01-13T15:33:51.829" v="340" actId="20577"/>
          <ac:spMkLst>
            <pc:docMk/>
            <pc:sldMk cId="130219711" sldId="1551"/>
            <ac:spMk id="7" creationId="{00000000-0000-0000-0000-000000000000}"/>
          </ac:spMkLst>
        </pc:spChg>
      </pc:sldChg>
      <pc:sldChg chg="modSp">
        <pc:chgData name="Radosław Maziarka" userId="8f149c1acd4a3231" providerId="LiveId" clId="{58BCBF8F-72C6-468E-AC4B-8AC37087D0B0}" dt="2019-01-14T17:09:19.119" v="2448" actId="20577"/>
        <pc:sldMkLst>
          <pc:docMk/>
          <pc:sldMk cId="1210448684" sldId="1552"/>
        </pc:sldMkLst>
        <pc:spChg chg="mod">
          <ac:chgData name="Radosław Maziarka" userId="8f149c1acd4a3231" providerId="LiveId" clId="{58BCBF8F-72C6-468E-AC4B-8AC37087D0B0}" dt="2019-01-13T15:20:22.195" v="221" actId="20577"/>
          <ac:spMkLst>
            <pc:docMk/>
            <pc:sldMk cId="1210448684" sldId="1552"/>
            <ac:spMk id="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4T17:09:19.119" v="2448" actId="20577"/>
          <ac:spMkLst>
            <pc:docMk/>
            <pc:sldMk cId="1210448684" sldId="1552"/>
            <ac:spMk id="62" creationId="{00000000-0000-0000-0000-000000000000}"/>
          </ac:spMkLst>
        </pc:spChg>
      </pc:sldChg>
      <pc:sldChg chg="modSp add ord">
        <pc:chgData name="Radosław Maziarka" userId="8f149c1acd4a3231" providerId="LiveId" clId="{58BCBF8F-72C6-468E-AC4B-8AC37087D0B0}" dt="2019-01-13T19:02:25.022" v="2363" actId="20577"/>
        <pc:sldMkLst>
          <pc:docMk/>
          <pc:sldMk cId="3611724340" sldId="1556"/>
        </pc:sldMkLst>
        <pc:spChg chg="mod">
          <ac:chgData name="Radosław Maziarka" userId="8f149c1acd4a3231" providerId="LiveId" clId="{58BCBF8F-72C6-468E-AC4B-8AC37087D0B0}" dt="2019-01-13T19:02:11.032" v="2340" actId="1076"/>
          <ac:spMkLst>
            <pc:docMk/>
            <pc:sldMk cId="3611724340" sldId="1556"/>
            <ac:spMk id="7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0:31.503" v="2269" actId="20577"/>
          <ac:spMkLst>
            <pc:docMk/>
            <pc:sldMk cId="3611724340" sldId="1556"/>
            <ac:spMk id="8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2:14.149" v="2349" actId="20577"/>
          <ac:spMkLst>
            <pc:docMk/>
            <pc:sldMk cId="3611724340" sldId="1556"/>
            <ac:spMk id="9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0:35.965" v="2285" actId="20577"/>
          <ac:spMkLst>
            <pc:docMk/>
            <pc:sldMk cId="3611724340" sldId="1556"/>
            <ac:spMk id="10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0:43.130" v="2310" actId="20577"/>
          <ac:spMkLst>
            <pc:docMk/>
            <pc:sldMk cId="3611724340" sldId="1556"/>
            <ac:spMk id="16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2:25.022" v="2363" actId="20577"/>
          <ac:spMkLst>
            <pc:docMk/>
            <pc:sldMk cId="3611724340" sldId="1556"/>
            <ac:spMk id="17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1:14.412" v="2337" actId="20577"/>
          <ac:spMkLst>
            <pc:docMk/>
            <pc:sldMk cId="3611724340" sldId="1556"/>
            <ac:spMk id="18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8:59:52.813" v="2200" actId="20577"/>
          <ac:spMkLst>
            <pc:docMk/>
            <pc:sldMk cId="3611724340" sldId="1556"/>
            <ac:spMk id="10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0:27.274" v="2258" actId="20577"/>
          <ac:spMkLst>
            <pc:docMk/>
            <pc:sldMk cId="3611724340" sldId="1556"/>
            <ac:spMk id="104" creationId="{00000000-0000-0000-0000-000000000000}"/>
          </ac:spMkLst>
        </pc:spChg>
      </pc:sldChg>
      <pc:sldChg chg="modSp modAnim">
        <pc:chgData name="Radosław Maziarka" userId="8f149c1acd4a3231" providerId="LiveId" clId="{58BCBF8F-72C6-468E-AC4B-8AC37087D0B0}" dt="2019-01-13T18:29:48.179" v="1701"/>
        <pc:sldMkLst>
          <pc:docMk/>
          <pc:sldMk cId="282372755" sldId="1564"/>
        </pc:sldMkLst>
        <pc:picChg chg="mod">
          <ac:chgData name="Radosław Maziarka" userId="8f149c1acd4a3231" providerId="LiveId" clId="{58BCBF8F-72C6-468E-AC4B-8AC37087D0B0}" dt="2019-01-13T15:29:32.420" v="297" actId="1076"/>
          <ac:picMkLst>
            <pc:docMk/>
            <pc:sldMk cId="282372755" sldId="1564"/>
            <ac:picMk id="7170" creationId="{7BDDD3AD-4D47-4922-95ED-FA1DFBBFC359}"/>
          </ac:picMkLst>
        </pc:picChg>
        <pc:picChg chg="mod">
          <ac:chgData name="Radosław Maziarka" userId="8f149c1acd4a3231" providerId="LiveId" clId="{58BCBF8F-72C6-468E-AC4B-8AC37087D0B0}" dt="2019-01-13T15:29:32.420" v="297" actId="1076"/>
          <ac:picMkLst>
            <pc:docMk/>
            <pc:sldMk cId="282372755" sldId="1564"/>
            <ac:picMk id="7172" creationId="{22957689-A27C-48B4-9435-BC08128DAABF}"/>
          </ac:picMkLst>
        </pc:picChg>
        <pc:picChg chg="mod">
          <ac:chgData name="Radosław Maziarka" userId="8f149c1acd4a3231" providerId="LiveId" clId="{58BCBF8F-72C6-468E-AC4B-8AC37087D0B0}" dt="2019-01-13T15:29:32.420" v="297" actId="1076"/>
          <ac:picMkLst>
            <pc:docMk/>
            <pc:sldMk cId="282372755" sldId="1564"/>
            <ac:picMk id="7174" creationId="{CE150E84-7D30-489B-9E31-07DDE92EA2D4}"/>
          </ac:picMkLst>
        </pc:picChg>
        <pc:picChg chg="mod">
          <ac:chgData name="Radosław Maziarka" userId="8f149c1acd4a3231" providerId="LiveId" clId="{58BCBF8F-72C6-468E-AC4B-8AC37087D0B0}" dt="2019-01-13T15:29:47.371" v="299" actId="1076"/>
          <ac:picMkLst>
            <pc:docMk/>
            <pc:sldMk cId="282372755" sldId="1564"/>
            <ac:picMk id="7180" creationId="{A2E7F482-86BF-4FE8-9B0F-DE585C833414}"/>
          </ac:picMkLst>
        </pc:picChg>
        <pc:picChg chg="mod">
          <ac:chgData name="Radosław Maziarka" userId="8f149c1acd4a3231" providerId="LiveId" clId="{58BCBF8F-72C6-468E-AC4B-8AC37087D0B0}" dt="2019-01-13T15:29:51.452" v="301" actId="1076"/>
          <ac:picMkLst>
            <pc:docMk/>
            <pc:sldMk cId="282372755" sldId="1564"/>
            <ac:picMk id="7182" creationId="{0BC45261-7734-4F80-B05D-73CDB8E5BBEE}"/>
          </ac:picMkLst>
        </pc:picChg>
        <pc:picChg chg="mod">
          <ac:chgData name="Radosław Maziarka" userId="8f149c1acd4a3231" providerId="LiveId" clId="{58BCBF8F-72C6-468E-AC4B-8AC37087D0B0}" dt="2019-01-13T15:29:48.760" v="300" actId="1076"/>
          <ac:picMkLst>
            <pc:docMk/>
            <pc:sldMk cId="282372755" sldId="1564"/>
            <ac:picMk id="7184" creationId="{709E296B-FB97-46E3-89E3-36158974EAA5}"/>
          </ac:picMkLst>
        </pc:picChg>
      </pc:sldChg>
      <pc:sldChg chg="modSp">
        <pc:chgData name="Radosław Maziarka" userId="8f149c1acd4a3231" providerId="LiveId" clId="{58BCBF8F-72C6-468E-AC4B-8AC37087D0B0}" dt="2019-01-13T15:30:09.366" v="303" actId="1076"/>
        <pc:sldMkLst>
          <pc:docMk/>
          <pc:sldMk cId="3650285886" sldId="1566"/>
        </pc:sldMkLst>
        <pc:picChg chg="mod">
          <ac:chgData name="Radosław Maziarka" userId="8f149c1acd4a3231" providerId="LiveId" clId="{58BCBF8F-72C6-468E-AC4B-8AC37087D0B0}" dt="2019-01-13T15:30:09.366" v="303" actId="1076"/>
          <ac:picMkLst>
            <pc:docMk/>
            <pc:sldMk cId="3650285886" sldId="1566"/>
            <ac:picMk id="8194" creationId="{E125A6D6-58F3-4EDA-9662-34CC1681181B}"/>
          </ac:picMkLst>
        </pc:picChg>
      </pc:sldChg>
      <pc:sldChg chg="addSp delSp modSp ord">
        <pc:chgData name="Radosław Maziarka" userId="8f149c1acd4a3231" providerId="LiveId" clId="{58BCBF8F-72C6-468E-AC4B-8AC37087D0B0}" dt="2019-01-13T17:16:42.662" v="1019"/>
        <pc:sldMkLst>
          <pc:docMk/>
          <pc:sldMk cId="53588566" sldId="1567"/>
        </pc:sldMkLst>
        <pc:spChg chg="add mod">
          <ac:chgData name="Radosław Maziarka" userId="8f149c1acd4a3231" providerId="LiveId" clId="{58BCBF8F-72C6-468E-AC4B-8AC37087D0B0}" dt="2019-01-13T16:46:44.899" v="692" actId="20577"/>
          <ac:spMkLst>
            <pc:docMk/>
            <pc:sldMk cId="53588566" sldId="1567"/>
            <ac:spMk id="5" creationId="{47E34CA4-2EB6-490B-9241-1F9317714A2B}"/>
          </ac:spMkLst>
        </pc:spChg>
        <pc:picChg chg="del">
          <ac:chgData name="Radosław Maziarka" userId="8f149c1acd4a3231" providerId="LiveId" clId="{58BCBF8F-72C6-468E-AC4B-8AC37087D0B0}" dt="2019-01-13T16:46:51.879" v="695" actId="478"/>
          <ac:picMkLst>
            <pc:docMk/>
            <pc:sldMk cId="53588566" sldId="1567"/>
            <ac:picMk id="2" creationId="{CB106C24-72D6-4AEF-8DD8-2F749E4B9F8E}"/>
          </ac:picMkLst>
        </pc:picChg>
        <pc:picChg chg="del">
          <ac:chgData name="Radosław Maziarka" userId="8f149c1acd4a3231" providerId="LiveId" clId="{58BCBF8F-72C6-468E-AC4B-8AC37087D0B0}" dt="2019-01-13T16:46:52.322" v="696" actId="478"/>
          <ac:picMkLst>
            <pc:docMk/>
            <pc:sldMk cId="53588566" sldId="1567"/>
            <ac:picMk id="3" creationId="{4EB54AED-EDBF-4BC9-B824-9BC2593299B4}"/>
          </ac:picMkLst>
        </pc:picChg>
        <pc:picChg chg="mod">
          <ac:chgData name="Radosław Maziarka" userId="8f149c1acd4a3231" providerId="LiveId" clId="{58BCBF8F-72C6-468E-AC4B-8AC37087D0B0}" dt="2019-01-13T16:46:57.804" v="699" actId="1076"/>
          <ac:picMkLst>
            <pc:docMk/>
            <pc:sldMk cId="53588566" sldId="1567"/>
            <ac:picMk id="9218" creationId="{54CB491A-CDB9-4F02-9414-D8796746A8B0}"/>
          </ac:picMkLst>
        </pc:picChg>
      </pc:sldChg>
      <pc:sldChg chg="addSp modSp ord modAnim">
        <pc:chgData name="Radosław Maziarka" userId="8f149c1acd4a3231" providerId="LiveId" clId="{58BCBF8F-72C6-468E-AC4B-8AC37087D0B0}" dt="2019-01-13T18:49:48.708" v="2084"/>
        <pc:sldMkLst>
          <pc:docMk/>
          <pc:sldMk cId="3752203959" sldId="1568"/>
        </pc:sldMkLst>
        <pc:spChg chg="add mod">
          <ac:chgData name="Radosław Maziarka" userId="8f149c1acd4a3231" providerId="LiveId" clId="{58BCBF8F-72C6-468E-AC4B-8AC37087D0B0}" dt="2019-01-13T18:26:33.118" v="1697" actId="208"/>
          <ac:spMkLst>
            <pc:docMk/>
            <pc:sldMk cId="3752203959" sldId="1568"/>
            <ac:spMk id="4" creationId="{9F44AB72-FE7F-4A83-A761-4486E63D146E}"/>
          </ac:spMkLst>
        </pc:spChg>
        <pc:picChg chg="mod modCrop">
          <ac:chgData name="Radosław Maziarka" userId="8f149c1acd4a3231" providerId="LiveId" clId="{58BCBF8F-72C6-468E-AC4B-8AC37087D0B0}" dt="2019-01-13T18:26:03.548" v="1694" actId="732"/>
          <ac:picMkLst>
            <pc:docMk/>
            <pc:sldMk cId="3752203959" sldId="1568"/>
            <ac:picMk id="3" creationId="{539BEF0D-6D4B-4CB6-BFEB-6804C229AE13}"/>
          </ac:picMkLst>
        </pc:picChg>
      </pc:sldChg>
      <pc:sldChg chg="addSp delSp modSp add ord modAnim">
        <pc:chgData name="Radosław Maziarka" userId="8f149c1acd4a3231" providerId="LiveId" clId="{58BCBF8F-72C6-468E-AC4B-8AC37087D0B0}" dt="2019-01-13T18:34:09.771" v="1752" actId="1035"/>
        <pc:sldMkLst>
          <pc:docMk/>
          <pc:sldMk cId="1851193823" sldId="1569"/>
        </pc:sldMkLst>
        <pc:spChg chg="del">
          <ac:chgData name="Radosław Maziarka" userId="8f149c1acd4a3231" providerId="LiveId" clId="{58BCBF8F-72C6-468E-AC4B-8AC37087D0B0}" dt="2019-01-03T19:30:15.232" v="7" actId="478"/>
          <ac:spMkLst>
            <pc:docMk/>
            <pc:sldMk cId="1851193823" sldId="1569"/>
            <ac:spMk id="2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03T19:30:20.639" v="21" actId="20577"/>
          <ac:spMkLst>
            <pc:docMk/>
            <pc:sldMk cId="1851193823" sldId="1569"/>
            <ac:spMk id="5" creationId="{CEDD49B3-3201-44B9-9A92-A56420A3F103}"/>
          </ac:spMkLst>
        </pc:spChg>
        <pc:spChg chg="add">
          <ac:chgData name="Radosław Maziarka" userId="8f149c1acd4a3231" providerId="LiveId" clId="{58BCBF8F-72C6-468E-AC4B-8AC37087D0B0}" dt="2019-01-03T19:30:15.539" v="8"/>
          <ac:spMkLst>
            <pc:docMk/>
            <pc:sldMk cId="1851193823" sldId="1569"/>
            <ac:spMk id="6" creationId="{2C075EEB-6355-4132-AB77-2D4CD5A831B6}"/>
          </ac:spMkLst>
        </pc:spChg>
        <pc:spChg chg="add mod">
          <ac:chgData name="Radosław Maziarka" userId="8f149c1acd4a3231" providerId="LiveId" clId="{58BCBF8F-72C6-468E-AC4B-8AC37087D0B0}" dt="2019-01-13T17:58:18.359" v="1413" actId="20577"/>
          <ac:spMkLst>
            <pc:docMk/>
            <pc:sldMk cId="1851193823" sldId="1569"/>
            <ac:spMk id="9" creationId="{E87E33D1-6F1D-4FCB-936C-41405645E7A3}"/>
          </ac:spMkLst>
        </pc:spChg>
        <pc:spChg chg="add mod">
          <ac:chgData name="Radosław Maziarka" userId="8f149c1acd4a3231" providerId="LiveId" clId="{58BCBF8F-72C6-468E-AC4B-8AC37087D0B0}" dt="2019-01-13T18:34:09.771" v="1752" actId="1035"/>
          <ac:spMkLst>
            <pc:docMk/>
            <pc:sldMk cId="1851193823" sldId="1569"/>
            <ac:spMk id="10" creationId="{0E1F533B-8021-4B8F-AF54-2D4E0214C2C1}"/>
          </ac:spMkLst>
        </pc:spChg>
        <pc:spChg chg="add mod">
          <ac:chgData name="Radosław Maziarka" userId="8f149c1acd4a3231" providerId="LiveId" clId="{58BCBF8F-72C6-468E-AC4B-8AC37087D0B0}" dt="2019-01-03T19:30:39.784" v="76" actId="6549"/>
          <ac:spMkLst>
            <pc:docMk/>
            <pc:sldMk cId="1851193823" sldId="1569"/>
            <ac:spMk id="11" creationId="{B2627A58-A63C-44FD-905F-76937DFE38A0}"/>
          </ac:spMkLst>
        </pc:spChg>
        <pc:spChg chg="add mod">
          <ac:chgData name="Radosław Maziarka" userId="8f149c1acd4a3231" providerId="LiveId" clId="{58BCBF8F-72C6-468E-AC4B-8AC37087D0B0}" dt="2019-01-13T18:34:09.771" v="1752" actId="1035"/>
          <ac:spMkLst>
            <pc:docMk/>
            <pc:sldMk cId="1851193823" sldId="1569"/>
            <ac:spMk id="12" creationId="{8F56130D-66F4-45C0-B8CC-753D3AF04D2B}"/>
          </ac:spMkLst>
        </pc:spChg>
        <pc:spChg chg="add mod">
          <ac:chgData name="Radosław Maziarka" userId="8f149c1acd4a3231" providerId="LiveId" clId="{58BCBF8F-72C6-468E-AC4B-8AC37087D0B0}" dt="2019-01-13T18:34:09.771" v="1752" actId="1035"/>
          <ac:spMkLst>
            <pc:docMk/>
            <pc:sldMk cId="1851193823" sldId="1569"/>
            <ac:spMk id="13" creationId="{1C341D22-801B-48F6-B017-64E51E08922F}"/>
          </ac:spMkLst>
        </pc:spChg>
        <pc:spChg chg="add mod">
          <ac:chgData name="Radosław Maziarka" userId="8f149c1acd4a3231" providerId="LiveId" clId="{58BCBF8F-72C6-468E-AC4B-8AC37087D0B0}" dt="2019-01-13T18:34:09.771" v="1752" actId="1035"/>
          <ac:spMkLst>
            <pc:docMk/>
            <pc:sldMk cId="1851193823" sldId="1569"/>
            <ac:spMk id="14" creationId="{33BA7DEA-3596-4BF3-BE4F-D7E2CB1C20EF}"/>
          </ac:spMkLst>
        </pc:spChg>
        <pc:spChg chg="add">
          <ac:chgData name="Radosław Maziarka" userId="8f149c1acd4a3231" providerId="LiveId" clId="{58BCBF8F-72C6-468E-AC4B-8AC37087D0B0}" dt="2019-01-03T19:30:15.539" v="8"/>
          <ac:spMkLst>
            <pc:docMk/>
            <pc:sldMk cId="1851193823" sldId="1569"/>
            <ac:spMk id="15" creationId="{FED0CF36-D7F9-4939-BDC7-C4681FFF8A98}"/>
          </ac:spMkLst>
        </pc:spChg>
        <pc:spChg chg="add">
          <ac:chgData name="Radosław Maziarka" userId="8f149c1acd4a3231" providerId="LiveId" clId="{58BCBF8F-72C6-468E-AC4B-8AC37087D0B0}" dt="2019-01-03T19:30:15.539" v="8"/>
          <ac:spMkLst>
            <pc:docMk/>
            <pc:sldMk cId="1851193823" sldId="1569"/>
            <ac:spMk id="16" creationId="{77B6D9E8-D4C3-49B7-B089-DAA95BA89E8C}"/>
          </ac:spMkLst>
        </pc:spChg>
        <pc:spChg chg="add mod">
          <ac:chgData name="Radosław Maziarka" userId="8f149c1acd4a3231" providerId="LiveId" clId="{58BCBF8F-72C6-468E-AC4B-8AC37087D0B0}" dt="2019-01-13T18:25:28.183" v="1691" actId="20577"/>
          <ac:spMkLst>
            <pc:docMk/>
            <pc:sldMk cId="1851193823" sldId="1569"/>
            <ac:spMk id="17" creationId="{018E21A9-1979-4F6C-B248-98943E5238B3}"/>
          </ac:spMkLst>
        </pc:spChg>
      </pc:sldChg>
      <pc:sldChg chg="add ord">
        <pc:chgData name="Radosław Maziarka" userId="8f149c1acd4a3231" providerId="LiveId" clId="{58BCBF8F-72C6-468E-AC4B-8AC37087D0B0}" dt="2019-01-13T15:26:37.429" v="287"/>
        <pc:sldMkLst>
          <pc:docMk/>
          <pc:sldMk cId="3764325087" sldId="1571"/>
        </pc:sldMkLst>
      </pc:sldChg>
      <pc:sldChg chg="addSp delSp modSp add mod setBg">
        <pc:chgData name="Radosław Maziarka" userId="8f149c1acd4a3231" providerId="LiveId" clId="{58BCBF8F-72C6-468E-AC4B-8AC37087D0B0}" dt="2019-01-13T15:28:14.506" v="292" actId="26606"/>
        <pc:sldMkLst>
          <pc:docMk/>
          <pc:sldMk cId="3044708746" sldId="1572"/>
        </pc:sldMkLst>
        <pc:spChg chg="del">
          <ac:chgData name="Radosław Maziarka" userId="8f149c1acd4a3231" providerId="LiveId" clId="{58BCBF8F-72C6-468E-AC4B-8AC37087D0B0}" dt="2019-01-13T15:27:42.432" v="289" actId="478"/>
          <ac:spMkLst>
            <pc:docMk/>
            <pc:sldMk cId="3044708746" sldId="1572"/>
            <ac:spMk id="2" creationId="{BD72A2BF-6C14-4360-BC70-8F0470B4473E}"/>
          </ac:spMkLst>
        </pc:spChg>
        <pc:picChg chg="add mod">
          <ac:chgData name="Radosław Maziarka" userId="8f149c1acd4a3231" providerId="LiveId" clId="{58BCBF8F-72C6-468E-AC4B-8AC37087D0B0}" dt="2019-01-13T15:28:14.506" v="292" actId="26606"/>
          <ac:picMkLst>
            <pc:docMk/>
            <pc:sldMk cId="3044708746" sldId="1572"/>
            <ac:picMk id="4" creationId="{72E635E5-660B-4B91-9094-8363278E95B1}"/>
          </ac:picMkLst>
        </pc:picChg>
      </pc:sldChg>
      <pc:sldChg chg="addSp delSp modSp add mod setBg">
        <pc:chgData name="Radosław Maziarka" userId="8f149c1acd4a3231" providerId="LiveId" clId="{58BCBF8F-72C6-468E-AC4B-8AC37087D0B0}" dt="2019-01-13T15:28:32.282" v="296" actId="26606"/>
        <pc:sldMkLst>
          <pc:docMk/>
          <pc:sldMk cId="1506822252" sldId="1573"/>
        </pc:sldMkLst>
        <pc:spChg chg="del">
          <ac:chgData name="Radosław Maziarka" userId="8f149c1acd4a3231" providerId="LiveId" clId="{58BCBF8F-72C6-468E-AC4B-8AC37087D0B0}" dt="2019-01-13T15:28:20.525" v="294" actId="478"/>
          <ac:spMkLst>
            <pc:docMk/>
            <pc:sldMk cId="1506822252" sldId="1573"/>
            <ac:spMk id="2" creationId="{204DD19E-648B-4064-B574-048A014F244E}"/>
          </ac:spMkLst>
        </pc:spChg>
        <pc:picChg chg="add mod">
          <ac:chgData name="Radosław Maziarka" userId="8f149c1acd4a3231" providerId="LiveId" clId="{58BCBF8F-72C6-468E-AC4B-8AC37087D0B0}" dt="2019-01-13T15:28:32.282" v="296" actId="26606"/>
          <ac:picMkLst>
            <pc:docMk/>
            <pc:sldMk cId="1506822252" sldId="1573"/>
            <ac:picMk id="3" creationId="{998A7664-0856-4B0A-9084-B6EA45459E8D}"/>
          </ac:picMkLst>
        </pc:picChg>
      </pc:sldChg>
      <pc:sldChg chg="addSp delSp modSp add ord">
        <pc:chgData name="Radosław Maziarka" userId="8f149c1acd4a3231" providerId="LiveId" clId="{58BCBF8F-72C6-468E-AC4B-8AC37087D0B0}" dt="2019-01-13T17:16:42.662" v="1019"/>
        <pc:sldMkLst>
          <pc:docMk/>
          <pc:sldMk cId="4018083198" sldId="1575"/>
        </pc:sldMkLst>
        <pc:spChg chg="mod">
          <ac:chgData name="Radosław Maziarka" userId="8f149c1acd4a3231" providerId="LiveId" clId="{58BCBF8F-72C6-468E-AC4B-8AC37087D0B0}" dt="2019-01-13T16:47:46.982" v="712" actId="1076"/>
          <ac:spMkLst>
            <pc:docMk/>
            <pc:sldMk cId="4018083198" sldId="1575"/>
            <ac:spMk id="5" creationId="{47E34CA4-2EB6-490B-9241-1F9317714A2B}"/>
          </ac:spMkLst>
        </pc:spChg>
        <pc:picChg chg="mod">
          <ac:chgData name="Radosław Maziarka" userId="8f149c1acd4a3231" providerId="LiveId" clId="{58BCBF8F-72C6-468E-AC4B-8AC37087D0B0}" dt="2019-01-13T16:47:04.028" v="701" actId="1076"/>
          <ac:picMkLst>
            <pc:docMk/>
            <pc:sldMk cId="4018083198" sldId="1575"/>
            <ac:picMk id="2" creationId="{CB106C24-72D6-4AEF-8DD8-2F749E4B9F8E}"/>
          </ac:picMkLst>
        </pc:picChg>
        <pc:picChg chg="mod">
          <ac:chgData name="Radosław Maziarka" userId="8f149c1acd4a3231" providerId="LiveId" clId="{58BCBF8F-72C6-468E-AC4B-8AC37087D0B0}" dt="2019-01-13T16:47:49.199" v="713" actId="14100"/>
          <ac:picMkLst>
            <pc:docMk/>
            <pc:sldMk cId="4018083198" sldId="1575"/>
            <ac:picMk id="3" creationId="{4EB54AED-EDBF-4BC9-B824-9BC2593299B4}"/>
          </ac:picMkLst>
        </pc:picChg>
        <pc:picChg chg="add mod">
          <ac:chgData name="Radosław Maziarka" userId="8f149c1acd4a3231" providerId="LiveId" clId="{58BCBF8F-72C6-468E-AC4B-8AC37087D0B0}" dt="2019-01-13T16:48:06.562" v="717" actId="1076"/>
          <ac:picMkLst>
            <pc:docMk/>
            <pc:sldMk cId="4018083198" sldId="1575"/>
            <ac:picMk id="3074" creationId="{92C5E4E5-877B-4430-B246-C0B3CC57BB50}"/>
          </ac:picMkLst>
        </pc:picChg>
        <pc:picChg chg="add mod modCrop">
          <ac:chgData name="Radosław Maziarka" userId="8f149c1acd4a3231" providerId="LiveId" clId="{58BCBF8F-72C6-468E-AC4B-8AC37087D0B0}" dt="2019-01-13T16:50:14.671" v="747" actId="1037"/>
          <ac:picMkLst>
            <pc:docMk/>
            <pc:sldMk cId="4018083198" sldId="1575"/>
            <ac:picMk id="3076" creationId="{D4BB300A-DA21-44F9-BD47-065ABEA30043}"/>
          </ac:picMkLst>
        </pc:picChg>
        <pc:picChg chg="add mod">
          <ac:chgData name="Radosław Maziarka" userId="8f149c1acd4a3231" providerId="LiveId" clId="{58BCBF8F-72C6-468E-AC4B-8AC37087D0B0}" dt="2019-01-13T16:50:14.671" v="747" actId="1037"/>
          <ac:picMkLst>
            <pc:docMk/>
            <pc:sldMk cId="4018083198" sldId="1575"/>
            <ac:picMk id="3078" creationId="{A0AA874E-6D1E-42D8-AAFA-0ED5F6C9FAA2}"/>
          </ac:picMkLst>
        </pc:picChg>
        <pc:picChg chg="del">
          <ac:chgData name="Radosław Maziarka" userId="8f149c1acd4a3231" providerId="LiveId" clId="{58BCBF8F-72C6-468E-AC4B-8AC37087D0B0}" dt="2019-01-13T16:47:02.603" v="700" actId="478"/>
          <ac:picMkLst>
            <pc:docMk/>
            <pc:sldMk cId="4018083198" sldId="1575"/>
            <ac:picMk id="9218" creationId="{54CB491A-CDB9-4F02-9414-D8796746A8B0}"/>
          </ac:picMkLst>
        </pc:picChg>
      </pc:sldChg>
      <pc:sldChg chg="addSp delSp modSp add modAnim">
        <pc:chgData name="Radosław Maziarka" userId="8f149c1acd4a3231" providerId="LiveId" clId="{58BCBF8F-72C6-468E-AC4B-8AC37087D0B0}" dt="2019-01-13T18:33:19.932" v="1742" actId="404"/>
        <pc:sldMkLst>
          <pc:docMk/>
          <pc:sldMk cId="1490261049" sldId="1577"/>
        </pc:sldMkLst>
        <pc:spChg chg="mod">
          <ac:chgData name="Radosław Maziarka" userId="8f149c1acd4a3231" providerId="LiveId" clId="{58BCBF8F-72C6-468E-AC4B-8AC37087D0B0}" dt="2019-01-13T17:16:30.897" v="1018" actId="20577"/>
          <ac:spMkLst>
            <pc:docMk/>
            <pc:sldMk cId="1490261049" sldId="1577"/>
            <ac:spMk id="10" creationId="{00000000-0000-0000-0000-000000000000}"/>
          </ac:spMkLst>
        </pc:spChg>
        <pc:spChg chg="add">
          <ac:chgData name="Radosław Maziarka" userId="8f149c1acd4a3231" providerId="LiveId" clId="{58BCBF8F-72C6-468E-AC4B-8AC37087D0B0}" dt="2019-01-13T17:11:42.372" v="976"/>
          <ac:spMkLst>
            <pc:docMk/>
            <pc:sldMk cId="1490261049" sldId="1577"/>
            <ac:spMk id="15" creationId="{CC8D1CF9-0D05-4B43-9890-3581C1B25B1D}"/>
          </ac:spMkLst>
        </pc:spChg>
        <pc:spChg chg="mod">
          <ac:chgData name="Radosław Maziarka" userId="8f149c1acd4a3231" providerId="LiveId" clId="{58BCBF8F-72C6-468E-AC4B-8AC37087D0B0}" dt="2019-01-13T17:16:22.773" v="994" actId="20577"/>
          <ac:spMkLst>
            <pc:docMk/>
            <pc:sldMk cId="1490261049" sldId="1577"/>
            <ac:spMk id="16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8:33:19.932" v="1742" actId="404"/>
          <ac:spMkLst>
            <pc:docMk/>
            <pc:sldMk cId="1490261049" sldId="1577"/>
            <ac:spMk id="19" creationId="{2BCA81AB-5FC6-4C34-A48B-18D1830C111D}"/>
          </ac:spMkLst>
        </pc:spChg>
        <pc:spChg chg="mod">
          <ac:chgData name="Radosław Maziarka" userId="8f149c1acd4a3231" providerId="LiveId" clId="{58BCBF8F-72C6-468E-AC4B-8AC37087D0B0}" dt="2019-01-13T17:16:26.702" v="1008" actId="20577"/>
          <ac:spMkLst>
            <pc:docMk/>
            <pc:sldMk cId="1490261049" sldId="1577"/>
            <ac:spMk id="20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11:41.996" v="975" actId="478"/>
          <ac:spMkLst>
            <pc:docMk/>
            <pc:sldMk cId="1490261049" sldId="1577"/>
            <ac:spMk id="21" creationId="{45374DE2-D6F3-481D-A82C-93BA32EED26E}"/>
          </ac:spMkLst>
        </pc:spChg>
        <pc:spChg chg="mod">
          <ac:chgData name="Radosław Maziarka" userId="8f149c1acd4a3231" providerId="LiveId" clId="{58BCBF8F-72C6-468E-AC4B-8AC37087D0B0}" dt="2019-01-13T17:21:14.540" v="1034" actId="20577"/>
          <ac:spMkLst>
            <pc:docMk/>
            <pc:sldMk cId="1490261049" sldId="1577"/>
            <ac:spMk id="2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29:10.302" v="1105" actId="20577"/>
          <ac:spMkLst>
            <pc:docMk/>
            <pc:sldMk cId="1490261049" sldId="1577"/>
            <ac:spMk id="23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29:00.213" v="1103" actId="20577"/>
          <ac:spMkLst>
            <pc:docMk/>
            <pc:sldMk cId="1490261049" sldId="1577"/>
            <ac:spMk id="2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06:23.599" v="928" actId="20577"/>
          <ac:spMkLst>
            <pc:docMk/>
            <pc:sldMk cId="1490261049" sldId="1577"/>
            <ac:spMk id="25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8:33:19.932" v="1742" actId="404"/>
          <ac:spMkLst>
            <pc:docMk/>
            <pc:sldMk cId="1490261049" sldId="1577"/>
            <ac:spMk id="28" creationId="{71E44D94-E19A-4D25-BC7D-7975F2B678A4}"/>
          </ac:spMkLst>
        </pc:spChg>
        <pc:spChg chg="mod">
          <ac:chgData name="Radosław Maziarka" userId="8f149c1acd4a3231" providerId="LiveId" clId="{58BCBF8F-72C6-468E-AC4B-8AC37087D0B0}" dt="2019-01-13T18:33:19.932" v="1742" actId="404"/>
          <ac:spMkLst>
            <pc:docMk/>
            <pc:sldMk cId="1490261049" sldId="1577"/>
            <ac:spMk id="29" creationId="{131A5404-3FA3-4F44-A2BD-16A016ABA011}"/>
          </ac:spMkLst>
        </pc:spChg>
      </pc:sldChg>
      <pc:sldChg chg="addSp delSp modSp add addAnim delAnim modAnim">
        <pc:chgData name="Radosław Maziarka" userId="8f149c1acd4a3231" providerId="LiveId" clId="{58BCBF8F-72C6-468E-AC4B-8AC37087D0B0}" dt="2019-01-13T18:41:09.062" v="1884" actId="1036"/>
        <pc:sldMkLst>
          <pc:docMk/>
          <pc:sldMk cId="3007549109" sldId="1578"/>
        </pc:sldMkLst>
        <pc:spChg chg="add mod">
          <ac:chgData name="Radosław Maziarka" userId="8f149c1acd4a3231" providerId="LiveId" clId="{58BCBF8F-72C6-468E-AC4B-8AC37087D0B0}" dt="2019-01-13T18:41:09.062" v="1884" actId="1036"/>
          <ac:spMkLst>
            <pc:docMk/>
            <pc:sldMk cId="3007549109" sldId="1578"/>
            <ac:spMk id="2" creationId="{2B18A894-EDA6-4476-BA89-5F2345015A48}"/>
          </ac:spMkLst>
        </pc:spChg>
        <pc:spChg chg="mod">
          <ac:chgData name="Radosław Maziarka" userId="8f149c1acd4a3231" providerId="LiveId" clId="{58BCBF8F-72C6-468E-AC4B-8AC37087D0B0}" dt="2019-01-13T17:55:01.402" v="1379" actId="1076"/>
          <ac:spMkLst>
            <pc:docMk/>
            <pc:sldMk cId="3007549109" sldId="1578"/>
            <ac:spMk id="10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7:54:57.296" v="1378" actId="1076"/>
          <ac:spMkLst>
            <pc:docMk/>
            <pc:sldMk cId="3007549109" sldId="1578"/>
            <ac:spMk id="15" creationId="{51ACA4D2-22D8-46DB-A07B-1E76DFF1128C}"/>
          </ac:spMkLst>
        </pc:spChg>
        <pc:spChg chg="mod">
          <ac:chgData name="Radosław Maziarka" userId="8f149c1acd4a3231" providerId="LiveId" clId="{58BCBF8F-72C6-468E-AC4B-8AC37087D0B0}" dt="2019-01-13T17:54:57.296" v="1378" actId="1076"/>
          <ac:spMkLst>
            <pc:docMk/>
            <pc:sldMk cId="3007549109" sldId="1578"/>
            <ac:spMk id="16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7:54:57.296" v="1378" actId="1076"/>
          <ac:spMkLst>
            <pc:docMk/>
            <pc:sldMk cId="3007549109" sldId="1578"/>
            <ac:spMk id="17" creationId="{303F5E20-2F30-4076-AAF4-5BAD7775885A}"/>
          </ac:spMkLst>
        </pc:spChg>
        <pc:spChg chg="add del mod">
          <ac:chgData name="Radosław Maziarka" userId="8f149c1acd4a3231" providerId="LiveId" clId="{58BCBF8F-72C6-468E-AC4B-8AC37087D0B0}" dt="2019-01-13T17:42:37.214" v="1304" actId="478"/>
          <ac:spMkLst>
            <pc:docMk/>
            <pc:sldMk cId="3007549109" sldId="1578"/>
            <ac:spMk id="18" creationId="{AD2400E6-B9DC-4950-91C7-BC36FFC1E12D}"/>
          </ac:spMkLst>
        </pc:spChg>
        <pc:spChg chg="del mod">
          <ac:chgData name="Radosław Maziarka" userId="8f149c1acd4a3231" providerId="LiveId" clId="{58BCBF8F-72C6-468E-AC4B-8AC37087D0B0}" dt="2019-01-13T17:34:42.262" v="1196" actId="478"/>
          <ac:spMkLst>
            <pc:docMk/>
            <pc:sldMk cId="3007549109" sldId="1578"/>
            <ac:spMk id="19" creationId="{2BCA81AB-5FC6-4C34-A48B-18D1830C111D}"/>
          </ac:spMkLst>
        </pc:spChg>
        <pc:spChg chg="mod">
          <ac:chgData name="Radosław Maziarka" userId="8f149c1acd4a3231" providerId="LiveId" clId="{58BCBF8F-72C6-468E-AC4B-8AC37087D0B0}" dt="2019-01-13T17:41:02.943" v="1270" actId="20577"/>
          <ac:spMkLst>
            <pc:docMk/>
            <pc:sldMk cId="3007549109" sldId="1578"/>
            <ac:spMk id="20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45:17.337" v="1340" actId="20577"/>
          <ac:spMkLst>
            <pc:docMk/>
            <pc:sldMk cId="3007549109" sldId="1578"/>
            <ac:spMk id="21" creationId="{45374DE2-D6F3-481D-A82C-93BA32EED26E}"/>
          </ac:spMkLst>
        </pc:spChg>
        <pc:spChg chg="mod">
          <ac:chgData name="Radosław Maziarka" userId="8f149c1acd4a3231" providerId="LiveId" clId="{58BCBF8F-72C6-468E-AC4B-8AC37087D0B0}" dt="2019-01-13T17:55:01.402" v="1379" actId="1076"/>
          <ac:spMkLst>
            <pc:docMk/>
            <pc:sldMk cId="3007549109" sldId="1578"/>
            <ac:spMk id="2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54:57.296" v="1378" actId="1076"/>
          <ac:spMkLst>
            <pc:docMk/>
            <pc:sldMk cId="3007549109" sldId="1578"/>
            <ac:spMk id="23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44:07.566" v="1333" actId="20577"/>
          <ac:spMkLst>
            <pc:docMk/>
            <pc:sldMk cId="3007549109" sldId="1578"/>
            <ac:spMk id="2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33:30.523" v="1162" actId="20577"/>
          <ac:spMkLst>
            <pc:docMk/>
            <pc:sldMk cId="3007549109" sldId="1578"/>
            <ac:spMk id="25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33:34.985" v="1170" actId="20577"/>
          <ac:spMkLst>
            <pc:docMk/>
            <pc:sldMk cId="3007549109" sldId="1578"/>
            <ac:spMk id="27" creationId="{00000000-0000-0000-0000-000000000000}"/>
          </ac:spMkLst>
        </pc:spChg>
        <pc:spChg chg="del mod">
          <ac:chgData name="Radosław Maziarka" userId="8f149c1acd4a3231" providerId="LiveId" clId="{58BCBF8F-72C6-468E-AC4B-8AC37087D0B0}" dt="2019-01-13T17:41:04.761" v="1271" actId="478"/>
          <ac:spMkLst>
            <pc:docMk/>
            <pc:sldMk cId="3007549109" sldId="1578"/>
            <ac:spMk id="28" creationId="{71E44D94-E19A-4D25-BC7D-7975F2B678A4}"/>
          </ac:spMkLst>
        </pc:spChg>
        <pc:spChg chg="del mod">
          <ac:chgData name="Radosław Maziarka" userId="8f149c1acd4a3231" providerId="LiveId" clId="{58BCBF8F-72C6-468E-AC4B-8AC37087D0B0}" dt="2019-01-13T17:53:58.080" v="1354" actId="478"/>
          <ac:spMkLst>
            <pc:docMk/>
            <pc:sldMk cId="3007549109" sldId="1578"/>
            <ac:spMk id="29" creationId="{131A5404-3FA3-4F44-A2BD-16A016ABA011}"/>
          </ac:spMkLst>
        </pc:spChg>
        <pc:spChg chg="add del mod">
          <ac:chgData name="Radosław Maziarka" userId="8f149c1acd4a3231" providerId="LiveId" clId="{58BCBF8F-72C6-468E-AC4B-8AC37087D0B0}" dt="2019-01-13T17:37:45.948" v="1233" actId="478"/>
          <ac:spMkLst>
            <pc:docMk/>
            <pc:sldMk cId="3007549109" sldId="1578"/>
            <ac:spMk id="30" creationId="{6CD28107-1E0C-48C8-936E-B56747FBBA34}"/>
          </ac:spMkLst>
        </pc:spChg>
        <pc:spChg chg="add del mod">
          <ac:chgData name="Radosław Maziarka" userId="8f149c1acd4a3231" providerId="LiveId" clId="{58BCBF8F-72C6-468E-AC4B-8AC37087D0B0}" dt="2019-01-13T17:42:39.679" v="1305" actId="478"/>
          <ac:spMkLst>
            <pc:docMk/>
            <pc:sldMk cId="3007549109" sldId="1578"/>
            <ac:spMk id="31" creationId="{F3135AB6-5995-49F0-96EE-44E5B070CFB6}"/>
          </ac:spMkLst>
        </pc:spChg>
        <pc:spChg chg="add mod ord">
          <ac:chgData name="Radosław Maziarka" userId="8f149c1acd4a3231" providerId="LiveId" clId="{58BCBF8F-72C6-468E-AC4B-8AC37087D0B0}" dt="2019-01-13T17:54:57.296" v="1378" actId="1076"/>
          <ac:spMkLst>
            <pc:docMk/>
            <pc:sldMk cId="3007549109" sldId="1578"/>
            <ac:spMk id="32" creationId="{636B6109-66E9-4350-B69F-1E5FF137C530}"/>
          </ac:spMkLst>
        </pc:spChg>
        <pc:spChg chg="add del mod">
          <ac:chgData name="Radosław Maziarka" userId="8f149c1acd4a3231" providerId="LiveId" clId="{58BCBF8F-72C6-468E-AC4B-8AC37087D0B0}" dt="2019-01-13T17:42:27.694" v="1300" actId="478"/>
          <ac:spMkLst>
            <pc:docMk/>
            <pc:sldMk cId="3007549109" sldId="1578"/>
            <ac:spMk id="33" creationId="{9B42896D-FA06-40B1-9E70-82E2A801EA87}"/>
          </ac:spMkLst>
        </pc:spChg>
        <pc:spChg chg="add del mod">
          <ac:chgData name="Radosław Maziarka" userId="8f149c1acd4a3231" providerId="LiveId" clId="{58BCBF8F-72C6-468E-AC4B-8AC37087D0B0}" dt="2019-01-13T17:42:05.634" v="1290" actId="14100"/>
          <ac:spMkLst>
            <pc:docMk/>
            <pc:sldMk cId="3007549109" sldId="1578"/>
            <ac:spMk id="34" creationId="{3524F746-5E14-49FB-A308-3BB69F707DD0}"/>
          </ac:spMkLst>
        </pc:spChg>
        <pc:spChg chg="add del mod">
          <ac:chgData name="Radosław Maziarka" userId="8f149c1acd4a3231" providerId="LiveId" clId="{58BCBF8F-72C6-468E-AC4B-8AC37087D0B0}" dt="2019-01-13T17:41:52.906" v="1286" actId="478"/>
          <ac:spMkLst>
            <pc:docMk/>
            <pc:sldMk cId="3007549109" sldId="1578"/>
            <ac:spMk id="35" creationId="{8E7D2DAA-58A9-406F-B723-32139B73C31E}"/>
          </ac:spMkLst>
        </pc:spChg>
        <pc:spChg chg="add del mod">
          <ac:chgData name="Radosław Maziarka" userId="8f149c1acd4a3231" providerId="LiveId" clId="{58BCBF8F-72C6-468E-AC4B-8AC37087D0B0}" dt="2019-01-13T18:41:09.062" v="1884" actId="1036"/>
          <ac:spMkLst>
            <pc:docMk/>
            <pc:sldMk cId="3007549109" sldId="1578"/>
            <ac:spMk id="36" creationId="{264A9A46-9D42-4EF2-8673-74DB1B8B1B9D}"/>
          </ac:spMkLst>
        </pc:spChg>
        <pc:spChg chg="add del mod">
          <ac:chgData name="Radosław Maziarka" userId="8f149c1acd4a3231" providerId="LiveId" clId="{58BCBF8F-72C6-468E-AC4B-8AC37087D0B0}" dt="2019-01-13T17:42:07.114" v="1291" actId="14100"/>
          <ac:spMkLst>
            <pc:docMk/>
            <pc:sldMk cId="3007549109" sldId="1578"/>
            <ac:spMk id="37" creationId="{6513466A-0F83-48DE-AACC-C3509E85E48E}"/>
          </ac:spMkLst>
        </pc:spChg>
        <pc:spChg chg="add del mod">
          <ac:chgData name="Radosław Maziarka" userId="8f149c1acd4a3231" providerId="LiveId" clId="{58BCBF8F-72C6-468E-AC4B-8AC37087D0B0}" dt="2019-01-13T18:41:09.062" v="1884" actId="1036"/>
          <ac:spMkLst>
            <pc:docMk/>
            <pc:sldMk cId="3007549109" sldId="1578"/>
            <ac:spMk id="38" creationId="{5429EBED-8840-43BB-9858-F93EB6B63A13}"/>
          </ac:spMkLst>
        </pc:spChg>
        <pc:spChg chg="add del mod">
          <ac:chgData name="Radosław Maziarka" userId="8f149c1acd4a3231" providerId="LiveId" clId="{58BCBF8F-72C6-468E-AC4B-8AC37087D0B0}" dt="2019-01-13T17:41:21.223" v="1277" actId="478"/>
          <ac:spMkLst>
            <pc:docMk/>
            <pc:sldMk cId="3007549109" sldId="1578"/>
            <ac:spMk id="39" creationId="{05F63439-5F44-4D22-BB19-3CFB0E396DC2}"/>
          </ac:spMkLst>
        </pc:spChg>
        <pc:spChg chg="add del mod">
          <ac:chgData name="Radosław Maziarka" userId="8f149c1acd4a3231" providerId="LiveId" clId="{58BCBF8F-72C6-468E-AC4B-8AC37087D0B0}" dt="2019-01-13T17:41:53.609" v="1287" actId="478"/>
          <ac:spMkLst>
            <pc:docMk/>
            <pc:sldMk cId="3007549109" sldId="1578"/>
            <ac:spMk id="40" creationId="{95F79D3A-222B-4B46-AF8F-8F0C1B369D28}"/>
          </ac:spMkLst>
        </pc:spChg>
        <pc:spChg chg="add mod">
          <ac:chgData name="Radosław Maziarka" userId="8f149c1acd4a3231" providerId="LiveId" clId="{58BCBF8F-72C6-468E-AC4B-8AC37087D0B0}" dt="2019-01-13T17:42:10.176" v="1293" actId="571"/>
          <ac:spMkLst>
            <pc:docMk/>
            <pc:sldMk cId="3007549109" sldId="1578"/>
            <ac:spMk id="41" creationId="{407ABAE9-D165-42E3-883A-4AB8CFDA55B4}"/>
          </ac:spMkLst>
        </pc:spChg>
        <pc:spChg chg="add mod">
          <ac:chgData name="Radosław Maziarka" userId="8f149c1acd4a3231" providerId="LiveId" clId="{58BCBF8F-72C6-468E-AC4B-8AC37087D0B0}" dt="2019-01-13T17:42:23.715" v="1297" actId="207"/>
          <ac:spMkLst>
            <pc:docMk/>
            <pc:sldMk cId="3007549109" sldId="1578"/>
            <ac:spMk id="42" creationId="{81ED73D0-0F93-41DF-8A8B-15C20DC3A290}"/>
          </ac:spMkLst>
        </pc:spChg>
        <pc:spChg chg="add mod">
          <ac:chgData name="Radosław Maziarka" userId="8f149c1acd4a3231" providerId="LiveId" clId="{58BCBF8F-72C6-468E-AC4B-8AC37087D0B0}" dt="2019-01-13T17:43:24.430" v="1318" actId="1076"/>
          <ac:spMkLst>
            <pc:docMk/>
            <pc:sldMk cId="3007549109" sldId="1578"/>
            <ac:spMk id="43" creationId="{724690B5-DEC6-43D8-AAA5-EA20BC051E09}"/>
          </ac:spMkLst>
        </pc:spChg>
        <pc:spChg chg="add mod">
          <ac:chgData name="Radosław Maziarka" userId="8f149c1acd4a3231" providerId="LiveId" clId="{58BCBF8F-72C6-468E-AC4B-8AC37087D0B0}" dt="2019-01-13T17:54:57.296" v="1378" actId="1076"/>
          <ac:spMkLst>
            <pc:docMk/>
            <pc:sldMk cId="3007549109" sldId="1578"/>
            <ac:spMk id="44" creationId="{4304C7F1-3890-466C-B210-84665A474FDC}"/>
          </ac:spMkLst>
        </pc:spChg>
        <pc:spChg chg="add mod">
          <ac:chgData name="Radosław Maziarka" userId="8f149c1acd4a3231" providerId="LiveId" clId="{58BCBF8F-72C6-468E-AC4B-8AC37087D0B0}" dt="2019-01-13T18:41:09.062" v="1884" actId="1036"/>
          <ac:spMkLst>
            <pc:docMk/>
            <pc:sldMk cId="3007549109" sldId="1578"/>
            <ac:spMk id="45" creationId="{307CE882-A947-4B31-9106-34573394D5A6}"/>
          </ac:spMkLst>
        </pc:spChg>
        <pc:spChg chg="add mod">
          <ac:chgData name="Radosław Maziarka" userId="8f149c1acd4a3231" providerId="LiveId" clId="{58BCBF8F-72C6-468E-AC4B-8AC37087D0B0}" dt="2019-01-13T17:43:44.724" v="1325" actId="1036"/>
          <ac:spMkLst>
            <pc:docMk/>
            <pc:sldMk cId="3007549109" sldId="1578"/>
            <ac:spMk id="46" creationId="{093B961F-22A0-4761-B19E-E214F47058E3}"/>
          </ac:spMkLst>
        </pc:spChg>
        <pc:spChg chg="add mod">
          <ac:chgData name="Radosław Maziarka" userId="8f149c1acd4a3231" providerId="LiveId" clId="{58BCBF8F-72C6-468E-AC4B-8AC37087D0B0}" dt="2019-01-13T17:55:09.199" v="1381" actId="1076"/>
          <ac:spMkLst>
            <pc:docMk/>
            <pc:sldMk cId="3007549109" sldId="1578"/>
            <ac:spMk id="47" creationId="{4CDF967F-8D86-4558-833E-05F045C950A5}"/>
          </ac:spMkLst>
        </pc:spChg>
        <pc:spChg chg="add mod">
          <ac:chgData name="Radosław Maziarka" userId="8f149c1acd4a3231" providerId="LiveId" clId="{58BCBF8F-72C6-468E-AC4B-8AC37087D0B0}" dt="2019-01-13T18:41:09.062" v="1884" actId="1036"/>
          <ac:spMkLst>
            <pc:docMk/>
            <pc:sldMk cId="3007549109" sldId="1578"/>
            <ac:spMk id="48" creationId="{BEBACE20-B242-477E-B374-DB3BDEE4ABE3}"/>
          </ac:spMkLst>
        </pc:spChg>
        <pc:spChg chg="add mod">
          <ac:chgData name="Radosław Maziarka" userId="8f149c1acd4a3231" providerId="LiveId" clId="{58BCBF8F-72C6-468E-AC4B-8AC37087D0B0}" dt="2019-01-13T18:40:57.975" v="1880" actId="1076"/>
          <ac:spMkLst>
            <pc:docMk/>
            <pc:sldMk cId="3007549109" sldId="1578"/>
            <ac:spMk id="49" creationId="{3FA2D742-B4D1-4B13-9AF6-3648432C50B1}"/>
          </ac:spMkLst>
        </pc:spChg>
        <pc:spChg chg="add mod">
          <ac:chgData name="Radosław Maziarka" userId="8f149c1acd4a3231" providerId="LiveId" clId="{58BCBF8F-72C6-468E-AC4B-8AC37087D0B0}" dt="2019-01-13T18:41:09.062" v="1884" actId="1036"/>
          <ac:spMkLst>
            <pc:docMk/>
            <pc:sldMk cId="3007549109" sldId="1578"/>
            <ac:spMk id="50" creationId="{C9E009C9-DA62-41A2-8D1F-7F4BCFA5C008}"/>
          </ac:spMkLst>
        </pc:spChg>
        <pc:spChg chg="add del mod">
          <ac:chgData name="Radosław Maziarka" userId="8f149c1acd4a3231" providerId="LiveId" clId="{58BCBF8F-72C6-468E-AC4B-8AC37087D0B0}" dt="2019-01-13T17:54:11.307" v="1364" actId="478"/>
          <ac:spMkLst>
            <pc:docMk/>
            <pc:sldMk cId="3007549109" sldId="1578"/>
            <ac:spMk id="51" creationId="{D87FF729-1828-435F-9554-6C554CE3DEDA}"/>
          </ac:spMkLst>
        </pc:spChg>
        <pc:spChg chg="add mod">
          <ac:chgData name="Radosław Maziarka" userId="8f149c1acd4a3231" providerId="LiveId" clId="{58BCBF8F-72C6-468E-AC4B-8AC37087D0B0}" dt="2019-01-13T17:55:10.387" v="1382" actId="1076"/>
          <ac:spMkLst>
            <pc:docMk/>
            <pc:sldMk cId="3007549109" sldId="1578"/>
            <ac:spMk id="52" creationId="{E5927EE6-909F-4640-B342-03AF14DCAB87}"/>
          </ac:spMkLst>
        </pc:spChg>
        <pc:spChg chg="add mod">
          <ac:chgData name="Radosław Maziarka" userId="8f149c1acd4a3231" providerId="LiveId" clId="{58BCBF8F-72C6-468E-AC4B-8AC37087D0B0}" dt="2019-01-13T17:57:43.040" v="1393" actId="1076"/>
          <ac:spMkLst>
            <pc:docMk/>
            <pc:sldMk cId="3007549109" sldId="1578"/>
            <ac:spMk id="53" creationId="{4A6BBD23-2F8B-48E6-8A02-619528AF18DE}"/>
          </ac:spMkLst>
        </pc:spChg>
      </pc:sldChg>
      <pc:sldChg chg="addSp delSp modSp add delAnim modAnim">
        <pc:chgData name="Radosław Maziarka" userId="8f149c1acd4a3231" providerId="LiveId" clId="{58BCBF8F-72C6-468E-AC4B-8AC37087D0B0}" dt="2019-01-13T19:04:12.681" v="2368" actId="14100"/>
        <pc:sldMkLst>
          <pc:docMk/>
          <pc:sldMk cId="3328932959" sldId="1580"/>
        </pc:sldMkLst>
        <pc:spChg chg="del">
          <ac:chgData name="Radosław Maziarka" userId="8f149c1acd4a3231" providerId="LiveId" clId="{58BCBF8F-72C6-468E-AC4B-8AC37087D0B0}" dt="2019-01-13T17:59:19.013" v="1438" actId="478"/>
          <ac:spMkLst>
            <pc:docMk/>
            <pc:sldMk cId="3328932959" sldId="1580"/>
            <ac:spMk id="2" creationId="{2B18A894-EDA6-4476-BA89-5F2345015A48}"/>
          </ac:spMkLst>
        </pc:spChg>
        <pc:spChg chg="mod">
          <ac:chgData name="Radosław Maziarka" userId="8f149c1acd4a3231" providerId="LiveId" clId="{58BCBF8F-72C6-468E-AC4B-8AC37087D0B0}" dt="2019-01-13T17:59:04.437" v="1430" actId="20577"/>
          <ac:spMkLst>
            <pc:docMk/>
            <pc:sldMk cId="3328932959" sldId="1580"/>
            <ac:spMk id="10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59:19.013" v="1438" actId="478"/>
          <ac:spMkLst>
            <pc:docMk/>
            <pc:sldMk cId="3328932959" sldId="1580"/>
            <ac:spMk id="15" creationId="{51ACA4D2-22D8-46DB-A07B-1E76DFF1128C}"/>
          </ac:spMkLst>
        </pc:spChg>
        <pc:spChg chg="mod">
          <ac:chgData name="Radosław Maziarka" userId="8f149c1acd4a3231" providerId="LiveId" clId="{58BCBF8F-72C6-468E-AC4B-8AC37087D0B0}" dt="2019-01-13T17:59:17.080" v="1437" actId="20577"/>
          <ac:spMkLst>
            <pc:docMk/>
            <pc:sldMk cId="3328932959" sldId="1580"/>
            <ac:spMk id="16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7:59:19.013" v="1438" actId="478"/>
          <ac:spMkLst>
            <pc:docMk/>
            <pc:sldMk cId="3328932959" sldId="1580"/>
            <ac:spMk id="17" creationId="{303F5E20-2F30-4076-AAF4-5BAD7775885A}"/>
          </ac:spMkLst>
        </pc:spChg>
        <pc:spChg chg="mod">
          <ac:chgData name="Radosław Maziarka" userId="8f149c1acd4a3231" providerId="LiveId" clId="{58BCBF8F-72C6-468E-AC4B-8AC37087D0B0}" dt="2019-01-13T18:03:03.984" v="1505"/>
          <ac:spMkLst>
            <pc:docMk/>
            <pc:sldMk cId="3328932959" sldId="1580"/>
            <ac:spMk id="20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8:02:52.618" v="1504" actId="20577"/>
          <ac:spMkLst>
            <pc:docMk/>
            <pc:sldMk cId="3328932959" sldId="1580"/>
            <ac:spMk id="22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9:04:12.681" v="2368" actId="14100"/>
          <ac:spMkLst>
            <pc:docMk/>
            <pc:sldMk cId="3328932959" sldId="1580"/>
            <ac:spMk id="24" creationId="{00000000-0000-0000-0000-000000000000}"/>
          </ac:spMkLst>
        </pc:spChg>
        <pc:spChg chg="mod">
          <ac:chgData name="Radosław Maziarka" userId="8f149c1acd4a3231" providerId="LiveId" clId="{58BCBF8F-72C6-468E-AC4B-8AC37087D0B0}" dt="2019-01-13T17:59:07.739" v="1433" actId="20577"/>
          <ac:spMkLst>
            <pc:docMk/>
            <pc:sldMk cId="3328932959" sldId="1580"/>
            <ac:spMk id="25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7:59:25.222" v="1440" actId="1076"/>
          <ac:spMkLst>
            <pc:docMk/>
            <pc:sldMk cId="3328932959" sldId="1580"/>
            <ac:spMk id="31" creationId="{8BD15E01-1517-4DEE-A163-5829EEBA58AD}"/>
          </ac:spMkLst>
        </pc:spChg>
        <pc:spChg chg="del">
          <ac:chgData name="Radosław Maziarka" userId="8f149c1acd4a3231" providerId="LiveId" clId="{58BCBF8F-72C6-468E-AC4B-8AC37087D0B0}" dt="2019-01-13T17:59:19.013" v="1438" actId="478"/>
          <ac:spMkLst>
            <pc:docMk/>
            <pc:sldMk cId="3328932959" sldId="1580"/>
            <ac:spMk id="32" creationId="{636B6109-66E9-4350-B69F-1E5FF137C530}"/>
          </ac:spMkLst>
        </pc:spChg>
        <pc:spChg chg="add mod">
          <ac:chgData name="Radosław Maziarka" userId="8f149c1acd4a3231" providerId="LiveId" clId="{58BCBF8F-72C6-468E-AC4B-8AC37087D0B0}" dt="2019-01-13T18:41:17.975" v="1886" actId="1036"/>
          <ac:spMkLst>
            <pc:docMk/>
            <pc:sldMk cId="3328932959" sldId="1580"/>
            <ac:spMk id="33" creationId="{C01E808B-1E55-482B-9C4D-91FC59CD7BF8}"/>
          </ac:spMkLst>
        </pc:spChg>
        <pc:spChg chg="del">
          <ac:chgData name="Radosław Maziarka" userId="8f149c1acd4a3231" providerId="LiveId" clId="{58BCBF8F-72C6-468E-AC4B-8AC37087D0B0}" dt="2019-01-13T18:08:57.539" v="1508" actId="478"/>
          <ac:spMkLst>
            <pc:docMk/>
            <pc:sldMk cId="3328932959" sldId="1580"/>
            <ac:spMk id="34" creationId="{3524F746-5E14-49FB-A308-3BB69F707DD0}"/>
          </ac:spMkLst>
        </pc:spChg>
        <pc:spChg chg="add mod">
          <ac:chgData name="Radosław Maziarka" userId="8f149c1acd4a3231" providerId="LiveId" clId="{58BCBF8F-72C6-468E-AC4B-8AC37087D0B0}" dt="2019-01-13T17:59:25.222" v="1440" actId="1076"/>
          <ac:spMkLst>
            <pc:docMk/>
            <pc:sldMk cId="3328932959" sldId="1580"/>
            <ac:spMk id="35" creationId="{8D595798-D456-458B-A3CA-697CF7FE6FA7}"/>
          </ac:spMkLst>
        </pc:spChg>
        <pc:spChg chg="del">
          <ac:chgData name="Radosław Maziarka" userId="8f149c1acd4a3231" providerId="LiveId" clId="{58BCBF8F-72C6-468E-AC4B-8AC37087D0B0}" dt="2019-01-13T18:08:57.539" v="1508" actId="478"/>
          <ac:spMkLst>
            <pc:docMk/>
            <pc:sldMk cId="3328932959" sldId="1580"/>
            <ac:spMk id="36" creationId="{264A9A46-9D42-4EF2-8673-74DB1B8B1B9D}"/>
          </ac:spMkLst>
        </pc:spChg>
        <pc:spChg chg="del">
          <ac:chgData name="Radosław Maziarka" userId="8f149c1acd4a3231" providerId="LiveId" clId="{58BCBF8F-72C6-468E-AC4B-8AC37087D0B0}" dt="2019-01-13T18:08:57.539" v="1508" actId="478"/>
          <ac:spMkLst>
            <pc:docMk/>
            <pc:sldMk cId="3328932959" sldId="1580"/>
            <ac:spMk id="37" creationId="{6513466A-0F83-48DE-AACC-C3509E85E48E}"/>
          </ac:spMkLst>
        </pc:spChg>
        <pc:spChg chg="del">
          <ac:chgData name="Radosław Maziarka" userId="8f149c1acd4a3231" providerId="LiveId" clId="{58BCBF8F-72C6-468E-AC4B-8AC37087D0B0}" dt="2019-01-13T18:08:57.539" v="1508" actId="478"/>
          <ac:spMkLst>
            <pc:docMk/>
            <pc:sldMk cId="3328932959" sldId="1580"/>
            <ac:spMk id="38" creationId="{5429EBED-8840-43BB-9858-F93EB6B63A13}"/>
          </ac:spMkLst>
        </pc:spChg>
        <pc:spChg chg="add mod">
          <ac:chgData name="Radosław Maziarka" userId="8f149c1acd4a3231" providerId="LiveId" clId="{58BCBF8F-72C6-468E-AC4B-8AC37087D0B0}" dt="2019-01-13T18:41:17.975" v="1886" actId="1036"/>
          <ac:spMkLst>
            <pc:docMk/>
            <pc:sldMk cId="3328932959" sldId="1580"/>
            <ac:spMk id="39" creationId="{E486C92A-09D9-44CE-8703-4BFEC6200705}"/>
          </ac:spMkLst>
        </pc:spChg>
        <pc:spChg chg="add mod">
          <ac:chgData name="Radosław Maziarka" userId="8f149c1acd4a3231" providerId="LiveId" clId="{58BCBF8F-72C6-468E-AC4B-8AC37087D0B0}" dt="2019-01-13T17:59:34.538" v="1443" actId="1076"/>
          <ac:spMkLst>
            <pc:docMk/>
            <pc:sldMk cId="3328932959" sldId="1580"/>
            <ac:spMk id="40" creationId="{E75701F0-F9A5-4E14-A4ED-251BD4F137C8}"/>
          </ac:spMkLst>
        </pc:spChg>
        <pc:spChg chg="add mod">
          <ac:chgData name="Radosław Maziarka" userId="8f149c1acd4a3231" providerId="LiveId" clId="{58BCBF8F-72C6-468E-AC4B-8AC37087D0B0}" dt="2019-01-13T17:59:34.538" v="1443" actId="1076"/>
          <ac:spMkLst>
            <pc:docMk/>
            <pc:sldMk cId="3328932959" sldId="1580"/>
            <ac:spMk id="41" creationId="{AF460ADB-774A-417F-B3AF-38B3BC7CFCD0}"/>
          </ac:spMkLst>
        </pc:spChg>
        <pc:spChg chg="del mod">
          <ac:chgData name="Radosław Maziarka" userId="8f149c1acd4a3231" providerId="LiveId" clId="{58BCBF8F-72C6-468E-AC4B-8AC37087D0B0}" dt="2019-01-13T18:07:44.414" v="1507" actId="478"/>
          <ac:spMkLst>
            <pc:docMk/>
            <pc:sldMk cId="3328932959" sldId="1580"/>
            <ac:spMk id="42" creationId="{81ED73D0-0F93-41DF-8A8B-15C20DC3A290}"/>
          </ac:spMkLst>
        </pc:spChg>
        <pc:spChg chg="del">
          <ac:chgData name="Radosław Maziarka" userId="8f149c1acd4a3231" providerId="LiveId" clId="{58BCBF8F-72C6-468E-AC4B-8AC37087D0B0}" dt="2019-01-13T18:08:57.539" v="1508" actId="478"/>
          <ac:spMkLst>
            <pc:docMk/>
            <pc:sldMk cId="3328932959" sldId="1580"/>
            <ac:spMk id="43" creationId="{724690B5-DEC6-43D8-AAA5-EA20BC051E09}"/>
          </ac:spMkLst>
        </pc:spChg>
        <pc:spChg chg="del">
          <ac:chgData name="Radosław Maziarka" userId="8f149c1acd4a3231" providerId="LiveId" clId="{58BCBF8F-72C6-468E-AC4B-8AC37087D0B0}" dt="2019-01-13T17:59:19.013" v="1438" actId="478"/>
          <ac:spMkLst>
            <pc:docMk/>
            <pc:sldMk cId="3328932959" sldId="1580"/>
            <ac:spMk id="44" creationId="{4304C7F1-3890-466C-B210-84665A474FDC}"/>
          </ac:spMkLst>
        </pc:spChg>
        <pc:spChg chg="del">
          <ac:chgData name="Radosław Maziarka" userId="8f149c1acd4a3231" providerId="LiveId" clId="{58BCBF8F-72C6-468E-AC4B-8AC37087D0B0}" dt="2019-01-13T17:59:19.013" v="1438" actId="478"/>
          <ac:spMkLst>
            <pc:docMk/>
            <pc:sldMk cId="3328932959" sldId="1580"/>
            <ac:spMk id="45" creationId="{307CE882-A947-4B31-9106-34573394D5A6}"/>
          </ac:spMkLst>
        </pc:spChg>
        <pc:spChg chg="del">
          <ac:chgData name="Radosław Maziarka" userId="8f149c1acd4a3231" providerId="LiveId" clId="{58BCBF8F-72C6-468E-AC4B-8AC37087D0B0}" dt="2019-01-13T18:08:57.539" v="1508" actId="478"/>
          <ac:spMkLst>
            <pc:docMk/>
            <pc:sldMk cId="3328932959" sldId="1580"/>
            <ac:spMk id="46" creationId="{093B961F-22A0-4761-B19E-E214F47058E3}"/>
          </ac:spMkLst>
        </pc:spChg>
        <pc:spChg chg="mod">
          <ac:chgData name="Radosław Maziarka" userId="8f149c1acd4a3231" providerId="LiveId" clId="{58BCBF8F-72C6-468E-AC4B-8AC37087D0B0}" dt="2019-01-13T18:41:17.975" v="1886" actId="1036"/>
          <ac:spMkLst>
            <pc:docMk/>
            <pc:sldMk cId="3328932959" sldId="1580"/>
            <ac:spMk id="48" creationId="{BEBACE20-B242-477E-B374-DB3BDEE4ABE3}"/>
          </ac:spMkLst>
        </pc:spChg>
        <pc:spChg chg="mod">
          <ac:chgData name="Radosław Maziarka" userId="8f149c1acd4a3231" providerId="LiveId" clId="{58BCBF8F-72C6-468E-AC4B-8AC37087D0B0}" dt="2019-01-13T18:41:17.975" v="1886" actId="1036"/>
          <ac:spMkLst>
            <pc:docMk/>
            <pc:sldMk cId="3328932959" sldId="1580"/>
            <ac:spMk id="50" creationId="{C9E009C9-DA62-41A2-8D1F-7F4BCFA5C008}"/>
          </ac:spMkLst>
        </pc:spChg>
        <pc:spChg chg="add mod">
          <ac:chgData name="Radosław Maziarka" userId="8f149c1acd4a3231" providerId="LiveId" clId="{58BCBF8F-72C6-468E-AC4B-8AC37087D0B0}" dt="2019-01-13T18:00:21.118" v="1495" actId="1036"/>
          <ac:spMkLst>
            <pc:docMk/>
            <pc:sldMk cId="3328932959" sldId="1580"/>
            <ac:spMk id="51" creationId="{32EC3A2D-4CB3-4AC6-BC6B-6C3624C1CECA}"/>
          </ac:spMkLst>
        </pc:spChg>
        <pc:spChg chg="del">
          <ac:chgData name="Radosław Maziarka" userId="8f149c1acd4a3231" providerId="LiveId" clId="{58BCBF8F-72C6-468E-AC4B-8AC37087D0B0}" dt="2019-01-13T18:02:35.428" v="1502" actId="478"/>
          <ac:spMkLst>
            <pc:docMk/>
            <pc:sldMk cId="3328932959" sldId="1580"/>
            <ac:spMk id="52" creationId="{E5927EE6-909F-4640-B342-03AF14DCAB87}"/>
          </ac:spMkLst>
        </pc:spChg>
        <pc:spChg chg="del">
          <ac:chgData name="Radosław Maziarka" userId="8f149c1acd4a3231" providerId="LiveId" clId="{58BCBF8F-72C6-468E-AC4B-8AC37087D0B0}" dt="2019-01-13T18:02:35.428" v="1502" actId="478"/>
          <ac:spMkLst>
            <pc:docMk/>
            <pc:sldMk cId="3328932959" sldId="1580"/>
            <ac:spMk id="53" creationId="{4A6BBD23-2F8B-48E6-8A02-619528AF18DE}"/>
          </ac:spMkLst>
        </pc:spChg>
        <pc:spChg chg="add del mod">
          <ac:chgData name="Radosław Maziarka" userId="8f149c1acd4a3231" providerId="LiveId" clId="{58BCBF8F-72C6-468E-AC4B-8AC37087D0B0}" dt="2019-01-13T17:59:48.888" v="1447" actId="478"/>
          <ac:spMkLst>
            <pc:docMk/>
            <pc:sldMk cId="3328932959" sldId="1580"/>
            <ac:spMk id="54" creationId="{D8E248E4-4944-4AD5-80D2-33B714560691}"/>
          </ac:spMkLst>
        </pc:spChg>
        <pc:spChg chg="add mod">
          <ac:chgData name="Radosław Maziarka" userId="8f149c1acd4a3231" providerId="LiveId" clId="{58BCBF8F-72C6-468E-AC4B-8AC37087D0B0}" dt="2019-01-13T18:00:24.387" v="1501" actId="20577"/>
          <ac:spMkLst>
            <pc:docMk/>
            <pc:sldMk cId="3328932959" sldId="1580"/>
            <ac:spMk id="55" creationId="{0949B385-4710-4C65-8BC8-F1B424D06D66}"/>
          </ac:spMkLst>
        </pc:spChg>
        <pc:spChg chg="add del mod">
          <ac:chgData name="Radosław Maziarka" userId="8f149c1acd4a3231" providerId="LiveId" clId="{58BCBF8F-72C6-468E-AC4B-8AC37087D0B0}" dt="2019-01-13T18:10:20.834" v="1539" actId="478"/>
          <ac:spMkLst>
            <pc:docMk/>
            <pc:sldMk cId="3328932959" sldId="1580"/>
            <ac:spMk id="56" creationId="{A435DB15-0BFE-4948-8087-1F8742A06AB4}"/>
          </ac:spMkLst>
        </pc:spChg>
        <pc:spChg chg="add mod ord">
          <ac:chgData name="Radosław Maziarka" userId="8f149c1acd4a3231" providerId="LiveId" clId="{58BCBF8F-72C6-468E-AC4B-8AC37087D0B0}" dt="2019-01-13T18:10:27.550" v="1540" actId="1076"/>
          <ac:spMkLst>
            <pc:docMk/>
            <pc:sldMk cId="3328932959" sldId="1580"/>
            <ac:spMk id="57" creationId="{F8EAB53E-4B79-472E-8EA8-654CC34EA9F5}"/>
          </ac:spMkLst>
        </pc:spChg>
        <pc:spChg chg="add mod">
          <ac:chgData name="Radosław Maziarka" userId="8f149c1acd4a3231" providerId="LiveId" clId="{58BCBF8F-72C6-468E-AC4B-8AC37087D0B0}" dt="2019-01-13T18:12:29.073" v="1576" actId="1076"/>
          <ac:spMkLst>
            <pc:docMk/>
            <pc:sldMk cId="3328932959" sldId="1580"/>
            <ac:spMk id="58" creationId="{87449C02-B262-4858-94E3-5AA32FD7AC48}"/>
          </ac:spMkLst>
        </pc:spChg>
        <pc:spChg chg="add">
          <ac:chgData name="Radosław Maziarka" userId="8f149c1acd4a3231" providerId="LiveId" clId="{58BCBF8F-72C6-468E-AC4B-8AC37087D0B0}" dt="2019-01-13T18:10:37.130" v="1542"/>
          <ac:spMkLst>
            <pc:docMk/>
            <pc:sldMk cId="3328932959" sldId="1580"/>
            <ac:spMk id="59" creationId="{D7C8895F-66A9-4649-B81B-691A70D569AE}"/>
          </ac:spMkLst>
        </pc:spChg>
        <pc:spChg chg="add mod">
          <ac:chgData name="Radosław Maziarka" userId="8f149c1acd4a3231" providerId="LiveId" clId="{58BCBF8F-72C6-468E-AC4B-8AC37087D0B0}" dt="2019-01-13T18:41:17.975" v="1886" actId="1036"/>
          <ac:spMkLst>
            <pc:docMk/>
            <pc:sldMk cId="3328932959" sldId="1580"/>
            <ac:spMk id="60" creationId="{2E2F02BE-06FE-4695-8F3D-FD972D5A8D16}"/>
          </ac:spMkLst>
        </pc:spChg>
        <pc:spChg chg="add">
          <ac:chgData name="Radosław Maziarka" userId="8f149c1acd4a3231" providerId="LiveId" clId="{58BCBF8F-72C6-468E-AC4B-8AC37087D0B0}" dt="2019-01-13T18:10:37.130" v="1542"/>
          <ac:spMkLst>
            <pc:docMk/>
            <pc:sldMk cId="3328932959" sldId="1580"/>
            <ac:spMk id="61" creationId="{AAF5FEAD-731F-4245-B19C-C9CE1E1B48BD}"/>
          </ac:spMkLst>
        </pc:spChg>
        <pc:spChg chg="add mod">
          <ac:chgData name="Radosław Maziarka" userId="8f149c1acd4a3231" providerId="LiveId" clId="{58BCBF8F-72C6-468E-AC4B-8AC37087D0B0}" dt="2019-01-13T18:41:17.975" v="1886" actId="1036"/>
          <ac:spMkLst>
            <pc:docMk/>
            <pc:sldMk cId="3328932959" sldId="1580"/>
            <ac:spMk id="62" creationId="{F5FB2DE7-1869-40F7-938F-E9352D799B2C}"/>
          </ac:spMkLst>
        </pc:spChg>
        <pc:spChg chg="add del">
          <ac:chgData name="Radosław Maziarka" userId="8f149c1acd4a3231" providerId="LiveId" clId="{58BCBF8F-72C6-468E-AC4B-8AC37087D0B0}" dt="2019-01-13T18:10:41.886" v="1543" actId="478"/>
          <ac:spMkLst>
            <pc:docMk/>
            <pc:sldMk cId="3328932959" sldId="1580"/>
            <ac:spMk id="63" creationId="{EB417C3F-FACC-45FF-892F-E5CFEC903F68}"/>
          </ac:spMkLst>
        </pc:spChg>
        <pc:spChg chg="add del">
          <ac:chgData name="Radosław Maziarka" userId="8f149c1acd4a3231" providerId="LiveId" clId="{58BCBF8F-72C6-468E-AC4B-8AC37087D0B0}" dt="2019-01-13T18:10:45.643" v="1545" actId="478"/>
          <ac:spMkLst>
            <pc:docMk/>
            <pc:sldMk cId="3328932959" sldId="1580"/>
            <ac:spMk id="64" creationId="{79802CC8-F206-4B62-B7B0-C40E4BD0749A}"/>
          </ac:spMkLst>
        </pc:spChg>
        <pc:spChg chg="add del">
          <ac:chgData name="Radosław Maziarka" userId="8f149c1acd4a3231" providerId="LiveId" clId="{58BCBF8F-72C6-468E-AC4B-8AC37087D0B0}" dt="2019-01-13T18:10:43.182" v="1544" actId="478"/>
          <ac:spMkLst>
            <pc:docMk/>
            <pc:sldMk cId="3328932959" sldId="1580"/>
            <ac:spMk id="65" creationId="{FD1B14FC-83EF-48FB-ABA4-108FE6306BBE}"/>
          </ac:spMkLst>
        </pc:spChg>
        <pc:spChg chg="add del">
          <ac:chgData name="Radosław Maziarka" userId="8f149c1acd4a3231" providerId="LiveId" clId="{58BCBF8F-72C6-468E-AC4B-8AC37087D0B0}" dt="2019-01-13T18:11:04.643" v="1549" actId="478"/>
          <ac:spMkLst>
            <pc:docMk/>
            <pc:sldMk cId="3328932959" sldId="1580"/>
            <ac:spMk id="66" creationId="{C324BF2B-DE22-4CD1-920E-03C040D7B361}"/>
          </ac:spMkLst>
        </pc:spChg>
        <pc:spChg chg="add mod">
          <ac:chgData name="Radosław Maziarka" userId="8f149c1acd4a3231" providerId="LiveId" clId="{58BCBF8F-72C6-468E-AC4B-8AC37087D0B0}" dt="2019-01-13T18:11:46.626" v="1565" actId="1076"/>
          <ac:spMkLst>
            <pc:docMk/>
            <pc:sldMk cId="3328932959" sldId="1580"/>
            <ac:spMk id="67" creationId="{0ED42D52-E23D-4A92-B50F-426750532E9D}"/>
          </ac:spMkLst>
        </pc:spChg>
        <pc:spChg chg="add mod">
          <ac:chgData name="Radosław Maziarka" userId="8f149c1acd4a3231" providerId="LiveId" clId="{58BCBF8F-72C6-468E-AC4B-8AC37087D0B0}" dt="2019-01-13T18:11:40.671" v="1562" actId="1076"/>
          <ac:spMkLst>
            <pc:docMk/>
            <pc:sldMk cId="3328932959" sldId="1580"/>
            <ac:spMk id="68" creationId="{BF898A09-EF78-44CE-AD91-98BEACD0E4E1}"/>
          </ac:spMkLst>
        </pc:spChg>
        <pc:spChg chg="add mod">
          <ac:chgData name="Radosław Maziarka" userId="8f149c1acd4a3231" providerId="LiveId" clId="{58BCBF8F-72C6-468E-AC4B-8AC37087D0B0}" dt="2019-01-13T18:12:11.921" v="1573" actId="207"/>
          <ac:spMkLst>
            <pc:docMk/>
            <pc:sldMk cId="3328932959" sldId="1580"/>
            <ac:spMk id="69" creationId="{D15A4B68-13CD-414C-8453-916642FB7ABC}"/>
          </ac:spMkLst>
        </pc:spChg>
        <pc:spChg chg="add mod">
          <ac:chgData name="Radosław Maziarka" userId="8f149c1acd4a3231" providerId="LiveId" clId="{58BCBF8F-72C6-468E-AC4B-8AC37087D0B0}" dt="2019-01-13T18:12:17.841" v="1575" actId="1076"/>
          <ac:spMkLst>
            <pc:docMk/>
            <pc:sldMk cId="3328932959" sldId="1580"/>
            <ac:spMk id="70" creationId="{DBB37D75-7709-4D98-A021-5181DE420019}"/>
          </ac:spMkLst>
        </pc:spChg>
      </pc:sldChg>
      <pc:sldChg chg="add ord">
        <pc:chgData name="Radosław Maziarka" userId="8f149c1acd4a3231" providerId="LiveId" clId="{58BCBF8F-72C6-468E-AC4B-8AC37087D0B0}" dt="2019-01-13T18:58:53.023" v="2171"/>
        <pc:sldMkLst>
          <pc:docMk/>
          <pc:sldMk cId="3884374267" sldId="1582"/>
        </pc:sldMkLst>
      </pc:sldChg>
      <pc:sldChg chg="addSp delSp modSp add ord">
        <pc:chgData name="Radosław Maziarka" userId="8f149c1acd4a3231" providerId="LiveId" clId="{58BCBF8F-72C6-468E-AC4B-8AC37087D0B0}" dt="2019-01-14T17:20:52.935" v="2467" actId="14100"/>
        <pc:sldMkLst>
          <pc:docMk/>
          <pc:sldMk cId="3309210618" sldId="1583"/>
        </pc:sldMkLst>
        <pc:spChg chg="mod">
          <ac:chgData name="Radosław Maziarka" userId="8f149c1acd4a3231" providerId="LiveId" clId="{58BCBF8F-72C6-468E-AC4B-8AC37087D0B0}" dt="2019-01-13T18:38:22.894" v="1817" actId="1076"/>
          <ac:spMkLst>
            <pc:docMk/>
            <pc:sldMk cId="3309210618" sldId="1583"/>
            <ac:spMk id="3" creationId="{00000000-0000-0000-0000-000000000000}"/>
          </ac:spMkLst>
        </pc:spChg>
        <pc:picChg chg="del">
          <ac:chgData name="Radosław Maziarka" userId="8f149c1acd4a3231" providerId="LiveId" clId="{58BCBF8F-72C6-468E-AC4B-8AC37087D0B0}" dt="2019-01-14T17:11:31.045" v="2449" actId="478"/>
          <ac:picMkLst>
            <pc:docMk/>
            <pc:sldMk cId="3309210618" sldId="1583"/>
            <ac:picMk id="4" creationId="{00000000-0000-0000-0000-000000000000}"/>
          </ac:picMkLst>
        </pc:picChg>
        <pc:picChg chg="add mod">
          <ac:chgData name="Radosław Maziarka" userId="8f149c1acd4a3231" providerId="LiveId" clId="{58BCBF8F-72C6-468E-AC4B-8AC37087D0B0}" dt="2019-01-14T17:20:52.935" v="2467" actId="14100"/>
          <ac:picMkLst>
            <pc:docMk/>
            <pc:sldMk cId="3309210618" sldId="1583"/>
            <ac:picMk id="5" creationId="{66E7D79C-4195-4220-BC72-9377B754BF4C}"/>
          </ac:picMkLst>
        </pc:picChg>
        <pc:picChg chg="add del mod">
          <ac:chgData name="Radosław Maziarka" userId="8f149c1acd4a3231" providerId="LiveId" clId="{58BCBF8F-72C6-468E-AC4B-8AC37087D0B0}" dt="2019-01-14T17:15:14.666" v="2454" actId="478"/>
          <ac:picMkLst>
            <pc:docMk/>
            <pc:sldMk cId="3309210618" sldId="1583"/>
            <ac:picMk id="2050" creationId="{9D0B7879-F4EC-41E1-A5C4-908739FFC639}"/>
          </ac:picMkLst>
        </pc:picChg>
        <pc:picChg chg="add del mod">
          <ac:chgData name="Radosław Maziarka" userId="8f149c1acd4a3231" providerId="LiveId" clId="{58BCBF8F-72C6-468E-AC4B-8AC37087D0B0}" dt="2019-01-14T17:19:16.089" v="2459" actId="478"/>
          <ac:picMkLst>
            <pc:docMk/>
            <pc:sldMk cId="3309210618" sldId="1583"/>
            <ac:picMk id="2052" creationId="{DC9D382A-BE64-47FE-B0AC-EFB459531C38}"/>
          </ac:picMkLst>
        </pc:picChg>
        <pc:picChg chg="add del mod">
          <ac:chgData name="Radosław Maziarka" userId="8f149c1acd4a3231" providerId="LiveId" clId="{58BCBF8F-72C6-468E-AC4B-8AC37087D0B0}" dt="2019-01-14T17:19:37.194" v="2464" actId="478"/>
          <ac:picMkLst>
            <pc:docMk/>
            <pc:sldMk cId="3309210618" sldId="1583"/>
            <ac:picMk id="2054" creationId="{268A27A1-BC4F-43E3-846B-737D3DE1D660}"/>
          </ac:picMkLst>
        </pc:picChg>
      </pc:sldChg>
      <pc:sldChg chg="addSp delSp modSp add delAnim modAnim">
        <pc:chgData name="Radosław Maziarka" userId="8f149c1acd4a3231" providerId="LiveId" clId="{58BCBF8F-72C6-468E-AC4B-8AC37087D0B0}" dt="2019-01-13T18:49:57.206" v="2085"/>
        <pc:sldMkLst>
          <pc:docMk/>
          <pc:sldMk cId="4235983663" sldId="1585"/>
        </pc:sldMkLst>
        <pc:spChg chg="add del mod">
          <ac:chgData name="Radosław Maziarka" userId="8f149c1acd4a3231" providerId="LiveId" clId="{58BCBF8F-72C6-468E-AC4B-8AC37087D0B0}" dt="2019-01-13T18:42:58.665" v="1925" actId="478"/>
          <ac:spMkLst>
            <pc:docMk/>
            <pc:sldMk cId="4235983663" sldId="1585"/>
            <ac:spMk id="14" creationId="{F90020F9-9794-4E26-9B54-12BA5D1DD6DE}"/>
          </ac:spMkLst>
        </pc:spChg>
        <pc:spChg chg="mod">
          <ac:chgData name="Radosław Maziarka" userId="8f149c1acd4a3231" providerId="LiveId" clId="{58BCBF8F-72C6-468E-AC4B-8AC37087D0B0}" dt="2019-01-13T18:47:03.021" v="2012" actId="20577"/>
          <ac:spMkLst>
            <pc:docMk/>
            <pc:sldMk cId="4235983663" sldId="1585"/>
            <ac:spMk id="15" creationId="{9B7456ED-DEC8-415D-A79B-53FF89B348FC}"/>
          </ac:spMkLst>
        </pc:spChg>
        <pc:spChg chg="add mod">
          <ac:chgData name="Radosław Maziarka" userId="8f149c1acd4a3231" providerId="LiveId" clId="{58BCBF8F-72C6-468E-AC4B-8AC37087D0B0}" dt="2019-01-13T18:47:16.449" v="2019" actId="1076"/>
          <ac:spMkLst>
            <pc:docMk/>
            <pc:sldMk cId="4235983663" sldId="1585"/>
            <ac:spMk id="16" creationId="{508DCD44-2037-47DD-BC54-B82AD05778E6}"/>
          </ac:spMkLst>
        </pc:spChg>
        <pc:spChg chg="add mod">
          <ac:chgData name="Radosław Maziarka" userId="8f149c1acd4a3231" providerId="LiveId" clId="{58BCBF8F-72C6-468E-AC4B-8AC37087D0B0}" dt="2019-01-13T18:44:39.365" v="1992"/>
          <ac:spMkLst>
            <pc:docMk/>
            <pc:sldMk cId="4235983663" sldId="1585"/>
            <ac:spMk id="17" creationId="{335C7157-4DCB-414E-87F8-FE3C1FDCE5C2}"/>
          </ac:spMkLst>
        </pc:spChg>
        <pc:spChg chg="add mod">
          <ac:chgData name="Radosław Maziarka" userId="8f149c1acd4a3231" providerId="LiveId" clId="{58BCBF8F-72C6-468E-AC4B-8AC37087D0B0}" dt="2019-01-13T18:47:13.656" v="2018" actId="20577"/>
          <ac:spMkLst>
            <pc:docMk/>
            <pc:sldMk cId="4235983663" sldId="1585"/>
            <ac:spMk id="18" creationId="{F6A2A2B7-B4AE-434B-8AD8-2EF3C44585BB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19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0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1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2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3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4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5" creationId="{00000000-0000-0000-0000-000000000000}"/>
          </ac:spMkLst>
        </pc:spChg>
        <pc:spChg chg="del">
          <ac:chgData name="Radosław Maziarka" userId="8f149c1acd4a3231" providerId="LiveId" clId="{58BCBF8F-72C6-468E-AC4B-8AC37087D0B0}" dt="2019-01-13T18:40:34.552" v="1878" actId="478"/>
          <ac:spMkLst>
            <pc:docMk/>
            <pc:sldMk cId="4235983663" sldId="1585"/>
            <ac:spMk id="26" creationId="{00000000-0000-0000-0000-000000000000}"/>
          </ac:spMkLst>
        </pc:spChg>
        <pc:spChg chg="add mod">
          <ac:chgData name="Radosław Maziarka" userId="8f149c1acd4a3231" providerId="LiveId" clId="{58BCBF8F-72C6-468E-AC4B-8AC37087D0B0}" dt="2019-01-13T18:44:17.436" v="1991" actId="1076"/>
          <ac:spMkLst>
            <pc:docMk/>
            <pc:sldMk cId="4235983663" sldId="1585"/>
            <ac:spMk id="27" creationId="{D2D862D1-2AA9-4424-B335-047CEAE1F0D4}"/>
          </ac:spMkLst>
        </pc:spChg>
        <pc:spChg chg="add mod">
          <ac:chgData name="Radosław Maziarka" userId="8f149c1acd4a3231" providerId="LiveId" clId="{58BCBF8F-72C6-468E-AC4B-8AC37087D0B0}" dt="2019-01-13T18:45:56.247" v="2002" actId="20577"/>
          <ac:spMkLst>
            <pc:docMk/>
            <pc:sldMk cId="4235983663" sldId="1585"/>
            <ac:spMk id="28" creationId="{775178D1-6E6E-45CD-8555-FE2DB85F4761}"/>
          </ac:spMkLst>
        </pc:spChg>
        <pc:spChg chg="mod">
          <ac:chgData name="Radosław Maziarka" userId="8f149c1acd4a3231" providerId="LiveId" clId="{58BCBF8F-72C6-468E-AC4B-8AC37087D0B0}" dt="2019-01-13T18:46:58.168" v="2007" actId="20577"/>
          <ac:spMkLst>
            <pc:docMk/>
            <pc:sldMk cId="4235983663" sldId="1585"/>
            <ac:spMk id="102" creationId="{00000000-0000-0000-0000-000000000000}"/>
          </ac:spMkLst>
        </pc:spChg>
        <pc:picChg chg="del">
          <ac:chgData name="Radosław Maziarka" userId="8f149c1acd4a3231" providerId="LiveId" clId="{58BCBF8F-72C6-468E-AC4B-8AC37087D0B0}" dt="2019-01-13T18:40:34.552" v="1878" actId="478"/>
          <ac:picMkLst>
            <pc:docMk/>
            <pc:sldMk cId="4235983663" sldId="1585"/>
            <ac:picMk id="3076" creationId="{00000000-0000-0000-0000-000000000000}"/>
          </ac:picMkLst>
        </pc:picChg>
      </pc:sldChg>
      <pc:sldChg chg="addSp modSp add modAnim">
        <pc:chgData name="Radosław Maziarka" userId="8f149c1acd4a3231" providerId="LiveId" clId="{58BCBF8F-72C6-468E-AC4B-8AC37087D0B0}" dt="2019-01-13T18:50:00.309" v="2086"/>
        <pc:sldMkLst>
          <pc:docMk/>
          <pc:sldMk cId="2189469686" sldId="1586"/>
        </pc:sldMkLst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0" creationId="{F112FC71-0481-4DB0-AA07-E121487020E5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1" creationId="{A13DF24A-5A72-4A74-8AA5-7A006AE21289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2" creationId="{075B1DE0-0DA5-464B-A8C9-1CCA1DD9D614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3" creationId="{DF2667DB-A531-4416-B055-BE7E1683D0A7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4" creationId="{F9793AFC-55E4-4B43-B8DB-147ADD8B4DFF}"/>
          </ac:spMkLst>
        </pc:spChg>
        <pc:spChg chg="mod">
          <ac:chgData name="Radosław Maziarka" userId="8f149c1acd4a3231" providerId="LiveId" clId="{58BCBF8F-72C6-468E-AC4B-8AC37087D0B0}" dt="2019-01-13T18:48:10.645" v="2048" actId="20577"/>
          <ac:spMkLst>
            <pc:docMk/>
            <pc:sldMk cId="2189469686" sldId="1586"/>
            <ac:spMk id="15" creationId="{9B7456ED-DEC8-415D-A79B-53FF89B348FC}"/>
          </ac:spMkLst>
        </pc:spChg>
        <pc:spChg chg="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6" creationId="{508DCD44-2037-47DD-BC54-B82AD05778E6}"/>
          </ac:spMkLst>
        </pc:spChg>
        <pc:spChg chg="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7" creationId="{335C7157-4DCB-414E-87F8-FE3C1FDCE5C2}"/>
          </ac:spMkLst>
        </pc:spChg>
        <pc:spChg chg="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8" creationId="{F6A2A2B7-B4AE-434B-8AD8-2EF3C44585BB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19" creationId="{14EACD74-3B2A-4F6C-9D7C-5399BF9622BB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20" creationId="{F44232B4-E490-498B-B4B8-F33F874BF7A1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21" creationId="{965B1BA5-E3CC-46F5-B025-F1A33E54BA6E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22" creationId="{38053125-C061-4706-B2DB-158E661D4F40}"/>
          </ac:spMkLst>
        </pc:spChg>
        <pc:spChg chg="add 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23" creationId="{77800C0E-FD33-4CDD-B151-757115902CCA}"/>
          </ac:spMkLst>
        </pc:spChg>
        <pc:spChg chg="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27" creationId="{D2D862D1-2AA9-4424-B335-047CEAE1F0D4}"/>
          </ac:spMkLst>
        </pc:spChg>
        <pc:spChg chg="mod">
          <ac:chgData name="Radosław Maziarka" userId="8f149c1acd4a3231" providerId="LiveId" clId="{58BCBF8F-72C6-468E-AC4B-8AC37087D0B0}" dt="2019-01-13T18:49:30.668" v="2083" actId="1076"/>
          <ac:spMkLst>
            <pc:docMk/>
            <pc:sldMk cId="2189469686" sldId="1586"/>
            <ac:spMk id="28" creationId="{775178D1-6E6E-45CD-8555-FE2DB85F4761}"/>
          </ac:spMkLst>
        </pc:spChg>
      </pc:sldChg>
      <pc:sldChg chg="addSp delSp modSp add">
        <pc:chgData name="Radosław Maziarka" userId="8f149c1acd4a3231" providerId="LiveId" clId="{58BCBF8F-72C6-468E-AC4B-8AC37087D0B0}" dt="2019-01-13T18:53:04.491" v="2165" actId="1076"/>
        <pc:sldMkLst>
          <pc:docMk/>
          <pc:sldMk cId="4181679159" sldId="1587"/>
        </pc:sldMkLst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0" creationId="{F112FC71-0481-4DB0-AA07-E121487020E5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1" creationId="{A13DF24A-5A72-4A74-8AA5-7A006AE21289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2" creationId="{075B1DE0-0DA5-464B-A8C9-1CCA1DD9D614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3" creationId="{DF2667DB-A531-4416-B055-BE7E1683D0A7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4" creationId="{F9793AFC-55E4-4B43-B8DB-147ADD8B4DFF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6" creationId="{508DCD44-2037-47DD-BC54-B82AD05778E6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7" creationId="{335C7157-4DCB-414E-87F8-FE3C1FDCE5C2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8" creationId="{F6A2A2B7-B4AE-434B-8AD8-2EF3C44585BB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19" creationId="{14EACD74-3B2A-4F6C-9D7C-5399BF9622BB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20" creationId="{F44232B4-E490-498B-B4B8-F33F874BF7A1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21" creationId="{965B1BA5-E3CC-46F5-B025-F1A33E54BA6E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22" creationId="{38053125-C061-4706-B2DB-158E661D4F40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23" creationId="{77800C0E-FD33-4CDD-B151-757115902CCA}"/>
          </ac:spMkLst>
        </pc:spChg>
        <pc:spChg chg="add del">
          <ac:chgData name="Radosław Maziarka" userId="8f149c1acd4a3231" providerId="LiveId" clId="{58BCBF8F-72C6-468E-AC4B-8AC37087D0B0}" dt="2019-01-13T18:51:42.851" v="2090"/>
          <ac:spMkLst>
            <pc:docMk/>
            <pc:sldMk cId="4181679159" sldId="1587"/>
            <ac:spMk id="24" creationId="{9D14EC3B-E52A-4A68-BC07-1B41034C0262}"/>
          </ac:spMkLst>
        </pc:spChg>
        <pc:spChg chg="add del">
          <ac:chgData name="Radosław Maziarka" userId="8f149c1acd4a3231" providerId="LiveId" clId="{58BCBF8F-72C6-468E-AC4B-8AC37087D0B0}" dt="2019-01-13T18:51:42.851" v="2090"/>
          <ac:spMkLst>
            <pc:docMk/>
            <pc:sldMk cId="4181679159" sldId="1587"/>
            <ac:spMk id="25" creationId="{4799644C-9CB0-406E-871D-BE2E6B4720C9}"/>
          </ac:spMkLst>
        </pc:spChg>
        <pc:spChg chg="add del">
          <ac:chgData name="Radosław Maziarka" userId="8f149c1acd4a3231" providerId="LiveId" clId="{58BCBF8F-72C6-468E-AC4B-8AC37087D0B0}" dt="2019-01-13T18:51:42.851" v="2090"/>
          <ac:spMkLst>
            <pc:docMk/>
            <pc:sldMk cId="4181679159" sldId="1587"/>
            <ac:spMk id="26" creationId="{35174F9F-255B-47E6-87BF-DE2A02BBE120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27" creationId="{D2D862D1-2AA9-4424-B335-047CEAE1F0D4}"/>
          </ac:spMkLst>
        </pc:spChg>
        <pc:spChg chg="del">
          <ac:chgData name="Radosław Maziarka" userId="8f149c1acd4a3231" providerId="LiveId" clId="{58BCBF8F-72C6-468E-AC4B-8AC37087D0B0}" dt="2019-01-13T18:51:43.879" v="2091" actId="478"/>
          <ac:spMkLst>
            <pc:docMk/>
            <pc:sldMk cId="4181679159" sldId="1587"/>
            <ac:spMk id="28" creationId="{775178D1-6E6E-45CD-8555-FE2DB85F4761}"/>
          </ac:spMkLst>
        </pc:spChg>
        <pc:spChg chg="add del">
          <ac:chgData name="Radosław Maziarka" userId="8f149c1acd4a3231" providerId="LiveId" clId="{58BCBF8F-72C6-468E-AC4B-8AC37087D0B0}" dt="2019-01-13T18:51:42.851" v="2090"/>
          <ac:spMkLst>
            <pc:docMk/>
            <pc:sldMk cId="4181679159" sldId="1587"/>
            <ac:spMk id="29" creationId="{4DCFC096-9A58-4814-A4BF-ECE978D9879B}"/>
          </ac:spMkLst>
        </pc:spChg>
        <pc:spChg chg="add del">
          <ac:chgData name="Radosław Maziarka" userId="8f149c1acd4a3231" providerId="LiveId" clId="{58BCBF8F-72C6-468E-AC4B-8AC37087D0B0}" dt="2019-01-13T18:51:42.851" v="2090"/>
          <ac:spMkLst>
            <pc:docMk/>
            <pc:sldMk cId="4181679159" sldId="1587"/>
            <ac:spMk id="30" creationId="{6897C1DA-2936-4186-BF92-3701373A661A}"/>
          </ac:spMkLst>
        </pc:spChg>
        <pc:spChg chg="add mod">
          <ac:chgData name="Radosław Maziarka" userId="8f149c1acd4a3231" providerId="LiveId" clId="{58BCBF8F-72C6-468E-AC4B-8AC37087D0B0}" dt="2019-01-13T18:53:04.491" v="2165" actId="1076"/>
          <ac:spMkLst>
            <pc:docMk/>
            <pc:sldMk cId="4181679159" sldId="1587"/>
            <ac:spMk id="31" creationId="{940F415B-A612-4E26-9A64-FDDD39CA7889}"/>
          </ac:spMkLst>
        </pc:spChg>
        <pc:spChg chg="add mod">
          <ac:chgData name="Radosław Maziarka" userId="8f149c1acd4a3231" providerId="LiveId" clId="{58BCBF8F-72C6-468E-AC4B-8AC37087D0B0}" dt="2019-01-13T18:53:04.491" v="2165" actId="1076"/>
          <ac:spMkLst>
            <pc:docMk/>
            <pc:sldMk cId="4181679159" sldId="1587"/>
            <ac:spMk id="32" creationId="{204341A0-9FBF-4F3B-9C39-A6010C91A98A}"/>
          </ac:spMkLst>
        </pc:spChg>
        <pc:spChg chg="add mod">
          <ac:chgData name="Radosław Maziarka" userId="8f149c1acd4a3231" providerId="LiveId" clId="{58BCBF8F-72C6-468E-AC4B-8AC37087D0B0}" dt="2019-01-13T18:53:04.491" v="2165" actId="1076"/>
          <ac:spMkLst>
            <pc:docMk/>
            <pc:sldMk cId="4181679159" sldId="1587"/>
            <ac:spMk id="33" creationId="{E763368C-2EFE-4F4A-953D-AEDFD1FEEA0D}"/>
          </ac:spMkLst>
        </pc:spChg>
        <pc:spChg chg="add mod">
          <ac:chgData name="Radosław Maziarka" userId="8f149c1acd4a3231" providerId="LiveId" clId="{58BCBF8F-72C6-468E-AC4B-8AC37087D0B0}" dt="2019-01-13T18:53:04.491" v="2165" actId="1076"/>
          <ac:spMkLst>
            <pc:docMk/>
            <pc:sldMk cId="4181679159" sldId="1587"/>
            <ac:spMk id="34" creationId="{BDA1C73B-AB0B-422C-8588-D0010AA92CBB}"/>
          </ac:spMkLst>
        </pc:spChg>
        <pc:spChg chg="add mod">
          <ac:chgData name="Radosław Maziarka" userId="8f149c1acd4a3231" providerId="LiveId" clId="{58BCBF8F-72C6-468E-AC4B-8AC37087D0B0}" dt="2019-01-13T18:53:04.491" v="2165" actId="1076"/>
          <ac:spMkLst>
            <pc:docMk/>
            <pc:sldMk cId="4181679159" sldId="1587"/>
            <ac:spMk id="35" creationId="{EF22C1CC-A821-4B27-9BE5-7508E50CA79A}"/>
          </ac:spMkLst>
        </pc:spChg>
        <pc:spChg chg="add mod ord">
          <ac:chgData name="Radosław Maziarka" userId="8f149c1acd4a3231" providerId="LiveId" clId="{58BCBF8F-72C6-468E-AC4B-8AC37087D0B0}" dt="2019-01-13T18:53:04.491" v="2165" actId="1076"/>
          <ac:spMkLst>
            <pc:docMk/>
            <pc:sldMk cId="4181679159" sldId="1587"/>
            <ac:spMk id="36" creationId="{6E97BE78-76BF-4BD7-A83D-65177E48FE93}"/>
          </ac:spMkLst>
        </pc:spChg>
        <pc:spChg chg="add del">
          <ac:chgData name="Radosław Maziarka" userId="8f149c1acd4a3231" providerId="LiveId" clId="{58BCBF8F-72C6-468E-AC4B-8AC37087D0B0}" dt="2019-01-13T18:52:36.931" v="2111"/>
          <ac:spMkLst>
            <pc:docMk/>
            <pc:sldMk cId="4181679159" sldId="1587"/>
            <ac:spMk id="37" creationId="{55CD1600-3092-4125-842E-EB10DCB4B284}"/>
          </ac:spMkLst>
        </pc:spChg>
        <pc:spChg chg="add del">
          <ac:chgData name="Radosław Maziarka" userId="8f149c1acd4a3231" providerId="LiveId" clId="{58BCBF8F-72C6-468E-AC4B-8AC37087D0B0}" dt="2019-01-13T18:52:36.931" v="2111"/>
          <ac:spMkLst>
            <pc:docMk/>
            <pc:sldMk cId="4181679159" sldId="1587"/>
            <ac:spMk id="38" creationId="{1D592B51-E9AB-4FC4-A837-583D5140EBCC}"/>
          </ac:spMkLst>
        </pc:spChg>
        <pc:spChg chg="add del">
          <ac:chgData name="Radosław Maziarka" userId="8f149c1acd4a3231" providerId="LiveId" clId="{58BCBF8F-72C6-468E-AC4B-8AC37087D0B0}" dt="2019-01-13T18:52:36.931" v="2111"/>
          <ac:spMkLst>
            <pc:docMk/>
            <pc:sldMk cId="4181679159" sldId="1587"/>
            <ac:spMk id="39" creationId="{74C762F0-45EE-43DB-B627-585251744D1B}"/>
          </ac:spMkLst>
        </pc:spChg>
        <pc:spChg chg="add del">
          <ac:chgData name="Radosław Maziarka" userId="8f149c1acd4a3231" providerId="LiveId" clId="{58BCBF8F-72C6-468E-AC4B-8AC37087D0B0}" dt="2019-01-13T18:52:36.931" v="2111"/>
          <ac:spMkLst>
            <pc:docMk/>
            <pc:sldMk cId="4181679159" sldId="1587"/>
            <ac:spMk id="40" creationId="{38BF80C0-A5A5-4C89-B607-9F3D3CEF97B1}"/>
          </ac:spMkLst>
        </pc:spChg>
        <pc:spChg chg="add del">
          <ac:chgData name="Radosław Maziarka" userId="8f149c1acd4a3231" providerId="LiveId" clId="{58BCBF8F-72C6-468E-AC4B-8AC37087D0B0}" dt="2019-01-13T18:52:36.931" v="2111"/>
          <ac:spMkLst>
            <pc:docMk/>
            <pc:sldMk cId="4181679159" sldId="1587"/>
            <ac:spMk id="41" creationId="{B09D14E2-2F87-4C47-8235-3C8F9F98FBE1}"/>
          </ac:spMkLst>
        </pc:spChg>
        <pc:spChg chg="add del">
          <ac:chgData name="Radosław Maziarka" userId="8f149c1acd4a3231" providerId="LiveId" clId="{58BCBF8F-72C6-468E-AC4B-8AC37087D0B0}" dt="2019-01-13T18:52:36.931" v="2111"/>
          <ac:spMkLst>
            <pc:docMk/>
            <pc:sldMk cId="4181679159" sldId="1587"/>
            <ac:spMk id="42" creationId="{38852E7D-B5C9-40C5-9A46-2501F0F61D2C}"/>
          </ac:spMkLst>
        </pc:spChg>
        <pc:spChg chg="add mod">
          <ac:chgData name="Radosław Maziarka" userId="8f149c1acd4a3231" providerId="LiveId" clId="{58BCBF8F-72C6-468E-AC4B-8AC37087D0B0}" dt="2019-01-13T18:52:59.536" v="2164" actId="20577"/>
          <ac:spMkLst>
            <pc:docMk/>
            <pc:sldMk cId="4181679159" sldId="1587"/>
            <ac:spMk id="43" creationId="{D6C8CD96-7253-420D-B85E-E8B0B1C39854}"/>
          </ac:spMkLst>
        </pc:spChg>
        <pc:spChg chg="add mod">
          <ac:chgData name="Radosław Maziarka" userId="8f149c1acd4a3231" providerId="LiveId" clId="{58BCBF8F-72C6-468E-AC4B-8AC37087D0B0}" dt="2019-01-13T18:52:51.814" v="2153" actId="1076"/>
          <ac:spMkLst>
            <pc:docMk/>
            <pc:sldMk cId="4181679159" sldId="1587"/>
            <ac:spMk id="44" creationId="{DA9243DA-49AC-47A0-B60E-49626D7FD314}"/>
          </ac:spMkLst>
        </pc:spChg>
        <pc:spChg chg="add mod">
          <ac:chgData name="Radosław Maziarka" userId="8f149c1acd4a3231" providerId="LiveId" clId="{58BCBF8F-72C6-468E-AC4B-8AC37087D0B0}" dt="2019-01-13T18:52:51.814" v="2153" actId="1076"/>
          <ac:spMkLst>
            <pc:docMk/>
            <pc:sldMk cId="4181679159" sldId="1587"/>
            <ac:spMk id="45" creationId="{F0B274AE-09A8-4FB7-95DF-9DAA1BDD7C17}"/>
          </ac:spMkLst>
        </pc:spChg>
        <pc:spChg chg="add mod">
          <ac:chgData name="Radosław Maziarka" userId="8f149c1acd4a3231" providerId="LiveId" clId="{58BCBF8F-72C6-468E-AC4B-8AC37087D0B0}" dt="2019-01-13T18:52:51.814" v="2153" actId="1076"/>
          <ac:spMkLst>
            <pc:docMk/>
            <pc:sldMk cId="4181679159" sldId="1587"/>
            <ac:spMk id="46" creationId="{3BD4A8C8-D192-4445-9726-3C17122F2E20}"/>
          </ac:spMkLst>
        </pc:spChg>
        <pc:spChg chg="add mod">
          <ac:chgData name="Radosław Maziarka" userId="8f149c1acd4a3231" providerId="LiveId" clId="{58BCBF8F-72C6-468E-AC4B-8AC37087D0B0}" dt="2019-01-13T18:52:51.814" v="2153" actId="1076"/>
          <ac:spMkLst>
            <pc:docMk/>
            <pc:sldMk cId="4181679159" sldId="1587"/>
            <ac:spMk id="47" creationId="{14C4BF47-8C39-42DE-A63E-351C3A47FF9B}"/>
          </ac:spMkLst>
        </pc:spChg>
        <pc:spChg chg="add mod">
          <ac:chgData name="Radosław Maziarka" userId="8f149c1acd4a3231" providerId="LiveId" clId="{58BCBF8F-72C6-468E-AC4B-8AC37087D0B0}" dt="2019-01-13T18:52:51.814" v="2153" actId="1076"/>
          <ac:spMkLst>
            <pc:docMk/>
            <pc:sldMk cId="4181679159" sldId="1587"/>
            <ac:spMk id="48" creationId="{1907349D-AB43-440E-B571-AA9F26EB1D67}"/>
          </ac:spMkLst>
        </pc:spChg>
      </pc:sldChg>
      <pc:sldChg chg="addSp modSp add mod setBg">
        <pc:chgData name="Radosław Maziarka" userId="8f149c1acd4a3231" providerId="LiveId" clId="{58BCBF8F-72C6-468E-AC4B-8AC37087D0B0}" dt="2019-01-13T18:57:49.044" v="2170" actId="26606"/>
        <pc:sldMkLst>
          <pc:docMk/>
          <pc:sldMk cId="38325767" sldId="1589"/>
        </pc:sldMkLst>
        <pc:picChg chg="add mod">
          <ac:chgData name="Radosław Maziarka" userId="8f149c1acd4a3231" providerId="LiveId" clId="{58BCBF8F-72C6-468E-AC4B-8AC37087D0B0}" dt="2019-01-13T18:57:49.044" v="2170" actId="26606"/>
          <ac:picMkLst>
            <pc:docMk/>
            <pc:sldMk cId="38325767" sldId="1589"/>
            <ac:picMk id="3" creationId="{7CEFA7F3-78D7-40D8-9FD5-C9B495DDEA1E}"/>
          </ac:picMkLst>
        </pc:picChg>
      </pc:sldChg>
      <pc:sldChg chg="modSp modAnim">
        <pc:chgData name="Radosław Maziarka" userId="8f149c1acd4a3231" providerId="LiveId" clId="{58BCBF8F-72C6-468E-AC4B-8AC37087D0B0}" dt="2019-01-14T16:35:03.078" v="2373"/>
        <pc:sldMkLst>
          <pc:docMk/>
          <pc:sldMk cId="1301991130" sldId="1595"/>
        </pc:sldMkLst>
        <pc:spChg chg="mod">
          <ac:chgData name="Radosław Maziarka" userId="8f149c1acd4a3231" providerId="LiveId" clId="{58BCBF8F-72C6-468E-AC4B-8AC37087D0B0}" dt="2019-01-14T16:34:15.929" v="2370" actId="20577"/>
          <ac:spMkLst>
            <pc:docMk/>
            <pc:sldMk cId="1301991130" sldId="1595"/>
            <ac:spMk id="15" creationId="{9A545EAE-84DF-46C4-ABFD-D50A7C5FFE66}"/>
          </ac:spMkLst>
        </pc:spChg>
        <pc:spChg chg="mod">
          <ac:chgData name="Radosław Maziarka" userId="8f149c1acd4a3231" providerId="LiveId" clId="{58BCBF8F-72C6-468E-AC4B-8AC37087D0B0}" dt="2019-01-14T16:34:17.802" v="2371" actId="20577"/>
          <ac:spMkLst>
            <pc:docMk/>
            <pc:sldMk cId="1301991130" sldId="1595"/>
            <ac:spMk id="44" creationId="{00000000-0000-0000-0000-000000000000}"/>
          </ac:spMkLst>
        </pc:spChg>
      </pc:sldChg>
      <pc:sldChg chg="modSp">
        <pc:chgData name="Radosław Maziarka" userId="8f149c1acd4a3231" providerId="LiveId" clId="{58BCBF8F-72C6-468E-AC4B-8AC37087D0B0}" dt="2019-01-14T16:34:12.495" v="2369" actId="20577"/>
        <pc:sldMkLst>
          <pc:docMk/>
          <pc:sldMk cId="1265337427" sldId="1596"/>
        </pc:sldMkLst>
        <pc:spChg chg="mod">
          <ac:chgData name="Radosław Maziarka" userId="8f149c1acd4a3231" providerId="LiveId" clId="{58BCBF8F-72C6-468E-AC4B-8AC37087D0B0}" dt="2019-01-14T16:34:12.495" v="2369" actId="20577"/>
          <ac:spMkLst>
            <pc:docMk/>
            <pc:sldMk cId="1265337427" sldId="1596"/>
            <ac:spMk id="15" creationId="{9A545EAE-84DF-46C4-ABFD-D50A7C5FFE66}"/>
          </ac:spMkLst>
        </pc:spChg>
      </pc:sldChg>
      <pc:sldChg chg="addSp delSp modSp add modAnim">
        <pc:chgData name="Radosław Maziarka" userId="8f149c1acd4a3231" providerId="LiveId" clId="{58BCBF8F-72C6-468E-AC4B-8AC37087D0B0}" dt="2019-01-14T16:49:40.954" v="2447"/>
        <pc:sldMkLst>
          <pc:docMk/>
          <pc:sldMk cId="3725132480" sldId="1600"/>
        </pc:sldMkLst>
        <pc:spChg chg="add mod">
          <ac:chgData name="Radosław Maziarka" userId="8f149c1acd4a3231" providerId="LiveId" clId="{58BCBF8F-72C6-468E-AC4B-8AC37087D0B0}" dt="2019-01-14T16:43:27.667" v="2383" actId="14100"/>
          <ac:spMkLst>
            <pc:docMk/>
            <pc:sldMk cId="3725132480" sldId="1600"/>
            <ac:spMk id="2" creationId="{7FBF3FDB-AD6C-4FE4-AB79-BD489DB63D2A}"/>
          </ac:spMkLst>
        </pc:spChg>
        <pc:spChg chg="add del">
          <ac:chgData name="Radosław Maziarka" userId="8f149c1acd4a3231" providerId="LiveId" clId="{58BCBF8F-72C6-468E-AC4B-8AC37087D0B0}" dt="2019-01-14T16:43:33.255" v="2385" actId="478"/>
          <ac:spMkLst>
            <pc:docMk/>
            <pc:sldMk cId="3725132480" sldId="1600"/>
            <ac:spMk id="3" creationId="{A6E60733-AC7E-401F-B0C5-54CAAD579DE3}"/>
          </ac:spMkLst>
        </pc:spChg>
        <pc:spChg chg="add del">
          <ac:chgData name="Radosław Maziarka" userId="8f149c1acd4a3231" providerId="LiveId" clId="{58BCBF8F-72C6-468E-AC4B-8AC37087D0B0}" dt="2019-01-14T16:46:41.826" v="2422" actId="478"/>
          <ac:spMkLst>
            <pc:docMk/>
            <pc:sldMk cId="3725132480" sldId="1600"/>
            <ac:spMk id="5" creationId="{29FF60BA-B74F-4F02-A4AC-A5FD27603450}"/>
          </ac:spMkLst>
        </pc:spChg>
        <pc:spChg chg="add mod">
          <ac:chgData name="Radosław Maziarka" userId="8f149c1acd4a3231" providerId="LiveId" clId="{58BCBF8F-72C6-468E-AC4B-8AC37087D0B0}" dt="2019-01-14T16:46:50.383" v="2424" actId="404"/>
          <ac:spMkLst>
            <pc:docMk/>
            <pc:sldMk cId="3725132480" sldId="1600"/>
            <ac:spMk id="6" creationId="{DD2F4D3A-E614-42B4-9C1D-CD38685D4179}"/>
          </ac:spMkLst>
        </pc:spChg>
        <pc:picChg chg="add mod">
          <ac:chgData name="Radosław Maziarka" userId="8f149c1acd4a3231" providerId="LiveId" clId="{58BCBF8F-72C6-468E-AC4B-8AC37087D0B0}" dt="2019-01-14T16:44:26.519" v="2397" actId="14100"/>
          <ac:picMkLst>
            <pc:docMk/>
            <pc:sldMk cId="3725132480" sldId="1600"/>
            <ac:picMk id="4" creationId="{9D29C443-2603-4E18-8060-F254088BBB58}"/>
          </ac:picMkLst>
        </pc:picChg>
        <pc:picChg chg="add del mod">
          <ac:chgData name="Radosław Maziarka" userId="8f149c1acd4a3231" providerId="LiveId" clId="{58BCBF8F-72C6-468E-AC4B-8AC37087D0B0}" dt="2019-01-14T16:43:23.608" v="2381" actId="478"/>
          <ac:picMkLst>
            <pc:docMk/>
            <pc:sldMk cId="3725132480" sldId="1600"/>
            <ac:picMk id="1026" creationId="{DF30CA6B-37F9-4678-9DB9-B206CD1B82B5}"/>
          </ac:picMkLst>
        </pc:picChg>
        <pc:picChg chg="add del mod">
          <ac:chgData name="Radosław Maziarka" userId="8f149c1acd4a3231" providerId="LiveId" clId="{58BCBF8F-72C6-468E-AC4B-8AC37087D0B0}" dt="2019-01-14T16:46:11.479" v="2401" actId="478"/>
          <ac:picMkLst>
            <pc:docMk/>
            <pc:sldMk cId="3725132480" sldId="1600"/>
            <ac:picMk id="1032" creationId="{46048B3C-820A-4F4B-AE60-9F0F22D73275}"/>
          </ac:picMkLst>
        </pc:picChg>
        <pc:picChg chg="add mod">
          <ac:chgData name="Radosław Maziarka" userId="8f149c1acd4a3231" providerId="LiveId" clId="{58BCBF8F-72C6-468E-AC4B-8AC37087D0B0}" dt="2019-01-14T16:46:54.561" v="2426" actId="1076"/>
          <ac:picMkLst>
            <pc:docMk/>
            <pc:sldMk cId="3725132480" sldId="1600"/>
            <ac:picMk id="1036" creationId="{A3DA8524-BA6D-4B3F-9C2B-B375E08B9485}"/>
          </ac:picMkLst>
        </pc:picChg>
        <pc:picChg chg="add mod">
          <ac:chgData name="Radosław Maziarka" userId="8f149c1acd4a3231" providerId="LiveId" clId="{58BCBF8F-72C6-468E-AC4B-8AC37087D0B0}" dt="2019-01-14T16:47:37.064" v="2430" actId="14100"/>
          <ac:picMkLst>
            <pc:docMk/>
            <pc:sldMk cId="3725132480" sldId="1600"/>
            <ac:picMk id="1038" creationId="{58E9EE79-C391-4EDD-9CBE-FE3BC7C62605}"/>
          </ac:picMkLst>
        </pc:picChg>
        <pc:picChg chg="add mod">
          <ac:chgData name="Radosław Maziarka" userId="8f149c1acd4a3231" providerId="LiveId" clId="{58BCBF8F-72C6-468E-AC4B-8AC37087D0B0}" dt="2019-01-14T16:49:18.073" v="2440" actId="1076"/>
          <ac:picMkLst>
            <pc:docMk/>
            <pc:sldMk cId="3725132480" sldId="1600"/>
            <ac:picMk id="1040" creationId="{08E5FEFD-0872-4CC4-999C-1B010E4F893D}"/>
          </ac:picMkLst>
        </pc:picChg>
        <pc:picChg chg="add mod">
          <ac:chgData name="Radosław Maziarka" userId="8f149c1acd4a3231" providerId="LiveId" clId="{58BCBF8F-72C6-468E-AC4B-8AC37087D0B0}" dt="2019-01-14T16:49:21.525" v="2441" actId="1076"/>
          <ac:picMkLst>
            <pc:docMk/>
            <pc:sldMk cId="3725132480" sldId="1600"/>
            <ac:picMk id="1042" creationId="{8866A9E5-2E04-4046-8A86-942EC1260E50}"/>
          </ac:picMkLst>
        </pc:picChg>
      </pc:sldChg>
      <pc:sldMasterChg chg="delSldLayout">
        <pc:chgData name="Radosław Maziarka" userId="8f149c1acd4a3231" providerId="LiveId" clId="{58BCBF8F-72C6-468E-AC4B-8AC37087D0B0}" dt="2019-01-13T18:25:44.722" v="1693" actId="2696"/>
        <pc:sldMasterMkLst>
          <pc:docMk/>
          <pc:sldMasterMk cId="2003930684" sldId="2147483916"/>
        </pc:sldMasterMkLst>
      </pc:sldMasterChg>
    </pc:docChg>
  </pc:docChgLst>
  <pc:docChgLst>
    <pc:chgData name="Radosław Maziarka" userId="8f149c1acd4a3231" providerId="LiveId" clId="{88D611FB-147D-4402-909F-C53EB67B118B}"/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44152519499074E-2"/>
          <c:y val="7.3880929098176437E-2"/>
          <c:w val="0.8959977784681471"/>
          <c:h val="0.78549315688610866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Highly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Arkusz1!$A$2:$A$5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</c:v>
                </c:pt>
                <c:pt idx="1">
                  <c:v>0.4</c:v>
                </c:pt>
                <c:pt idx="2">
                  <c:v>0.1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3-4A39-962C-CE486802552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Moderately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Arkusz1!$A$2:$A$5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F3-4A39-962C-CE486802552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Loosely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Arkusz1!$A$2:$A$5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50</c:v>
                </c:pt>
                <c:pt idx="3">
                  <c:v>100</c:v>
                </c:pt>
              </c:numCache>
            </c:num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F3-4A39-962C-CE48680255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4487544"/>
        <c:axId val="514487936"/>
      </c:lineChart>
      <c:catAx>
        <c:axId val="514487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 of developers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4487936"/>
        <c:crosses val="autoZero"/>
        <c:auto val="1"/>
        <c:lblAlgn val="ctr"/>
        <c:lblOffset val="100"/>
        <c:noMultiLvlLbl val="0"/>
      </c:catAx>
      <c:valAx>
        <c:axId val="51448793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Number of deploys /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4487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600"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0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55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8327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0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</a:p>
          <a:p>
            <a:r>
              <a:rPr lang="en-US"/>
              <a:t>- </a:t>
            </a:r>
            <a:r>
              <a:rPr lang="en-US" err="1"/>
              <a:t>Każdy</a:t>
            </a:r>
            <a:r>
              <a:rPr lang="en-US"/>
              <a:t> </a:t>
            </a:r>
            <a:r>
              <a:rPr lang="en-US" err="1"/>
              <a:t>dział</a:t>
            </a:r>
            <a:r>
              <a:rPr lang="en-US"/>
              <a:t> </a:t>
            </a:r>
            <a:r>
              <a:rPr lang="en-US" err="1"/>
              <a:t>będzie</a:t>
            </a:r>
            <a:r>
              <a:rPr lang="en-US"/>
              <a:t> </a:t>
            </a:r>
          </a:p>
          <a:p>
            <a:pPr marL="0" indent="0">
              <a:buFontTx/>
              <a:buNone/>
            </a:pPr>
            <a:r>
              <a:rPr lang="en-US"/>
              <a:t>- </a:t>
            </a:r>
            <a:r>
              <a:rPr lang="en-US" err="1"/>
              <a:t>Nie</a:t>
            </a:r>
            <a:r>
              <a:rPr lang="en-US"/>
              <a:t> da </a:t>
            </a:r>
            <a:r>
              <a:rPr lang="en-US" err="1"/>
              <a:t>się</a:t>
            </a:r>
            <a:r>
              <a:rPr lang="en-US"/>
              <a:t> </a:t>
            </a:r>
            <a:r>
              <a:rPr lang="en-US" err="1"/>
              <a:t>stworzyc</a:t>
            </a:r>
            <a:r>
              <a:rPr lang="en-US"/>
              <a:t> </a:t>
            </a:r>
            <a:r>
              <a:rPr lang="en-US" err="1"/>
              <a:t>jednorodnego</a:t>
            </a:r>
            <a:r>
              <a:rPr lang="en-US"/>
              <a:t> </a:t>
            </a:r>
            <a:r>
              <a:rPr lang="en-US" err="1"/>
              <a:t>modelu</a:t>
            </a:r>
            <a:r>
              <a:rPr lang="en-US"/>
              <a:t> </a:t>
            </a:r>
            <a:r>
              <a:rPr lang="en-US" err="1"/>
              <a:t>ponieważ</a:t>
            </a:r>
            <a:r>
              <a:rPr lang="en-US"/>
              <a:t> </a:t>
            </a:r>
            <a:r>
              <a:rPr lang="en-US" err="1"/>
              <a:t>rzeczywistość</a:t>
            </a:r>
            <a:r>
              <a:rPr lang="en-US"/>
              <a:t> </a:t>
            </a:r>
            <a:r>
              <a:rPr lang="en-US" err="1"/>
              <a:t>nie</a:t>
            </a:r>
            <a:r>
              <a:rPr lang="en-US"/>
              <a:t> jest </a:t>
            </a:r>
            <a:r>
              <a:rPr lang="en-US" err="1"/>
              <a:t>jednorodna</a:t>
            </a:r>
            <a:r>
              <a:rPr lang="en-US"/>
              <a:t>.</a:t>
            </a:r>
          </a:p>
          <a:p>
            <a:pPr marL="342900" indent="-342900">
              <a:buFontTx/>
              <a:buChar char="-"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3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</a:p>
          <a:p>
            <a:r>
              <a:rPr lang="en-US"/>
              <a:t>- </a:t>
            </a:r>
            <a:r>
              <a:rPr lang="en-US" err="1"/>
              <a:t>Każdy</a:t>
            </a:r>
            <a:r>
              <a:rPr lang="en-US"/>
              <a:t> </a:t>
            </a:r>
            <a:r>
              <a:rPr lang="en-US" err="1"/>
              <a:t>dział</a:t>
            </a:r>
            <a:r>
              <a:rPr lang="en-US"/>
              <a:t> </a:t>
            </a:r>
            <a:r>
              <a:rPr lang="en-US" err="1"/>
              <a:t>będzie</a:t>
            </a:r>
            <a:r>
              <a:rPr lang="en-US"/>
              <a:t> </a:t>
            </a:r>
          </a:p>
          <a:p>
            <a:pPr marL="0" indent="0">
              <a:buFontTx/>
              <a:buNone/>
            </a:pPr>
            <a:r>
              <a:rPr lang="en-US"/>
              <a:t>- </a:t>
            </a:r>
            <a:r>
              <a:rPr lang="en-US" err="1"/>
              <a:t>Nie</a:t>
            </a:r>
            <a:r>
              <a:rPr lang="en-US"/>
              <a:t> da </a:t>
            </a:r>
            <a:r>
              <a:rPr lang="en-US" err="1"/>
              <a:t>się</a:t>
            </a:r>
            <a:r>
              <a:rPr lang="en-US"/>
              <a:t> </a:t>
            </a:r>
            <a:r>
              <a:rPr lang="en-US" err="1"/>
              <a:t>stworzyc</a:t>
            </a:r>
            <a:r>
              <a:rPr lang="en-US"/>
              <a:t> </a:t>
            </a:r>
            <a:r>
              <a:rPr lang="en-US" err="1"/>
              <a:t>jednorodnego</a:t>
            </a:r>
            <a:r>
              <a:rPr lang="en-US"/>
              <a:t> </a:t>
            </a:r>
            <a:r>
              <a:rPr lang="en-US" err="1"/>
              <a:t>modelu</a:t>
            </a:r>
            <a:r>
              <a:rPr lang="en-US"/>
              <a:t> </a:t>
            </a:r>
            <a:r>
              <a:rPr lang="en-US" err="1"/>
              <a:t>ponieważ</a:t>
            </a:r>
            <a:r>
              <a:rPr lang="en-US"/>
              <a:t> </a:t>
            </a:r>
            <a:r>
              <a:rPr lang="en-US" err="1"/>
              <a:t>rzeczywistość</a:t>
            </a:r>
            <a:r>
              <a:rPr lang="en-US"/>
              <a:t> </a:t>
            </a:r>
            <a:r>
              <a:rPr lang="en-US" err="1"/>
              <a:t>nie</a:t>
            </a:r>
            <a:r>
              <a:rPr lang="en-US"/>
              <a:t> jest </a:t>
            </a:r>
            <a:r>
              <a:rPr lang="en-US" err="1"/>
              <a:t>jednorodna</a:t>
            </a:r>
            <a:r>
              <a:rPr lang="en-US"/>
              <a:t>.</a:t>
            </a:r>
          </a:p>
          <a:p>
            <a:pPr marL="342900" indent="-342900">
              <a:buFontTx/>
              <a:buChar char="-"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3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</a:p>
          <a:p>
            <a:r>
              <a:rPr lang="en-US"/>
              <a:t>- </a:t>
            </a:r>
            <a:r>
              <a:rPr lang="en-US" err="1"/>
              <a:t>Każdy</a:t>
            </a:r>
            <a:r>
              <a:rPr lang="en-US"/>
              <a:t> </a:t>
            </a:r>
            <a:r>
              <a:rPr lang="en-US" err="1"/>
              <a:t>dział</a:t>
            </a:r>
            <a:r>
              <a:rPr lang="en-US"/>
              <a:t> </a:t>
            </a:r>
            <a:r>
              <a:rPr lang="en-US" err="1"/>
              <a:t>będzie</a:t>
            </a:r>
            <a:r>
              <a:rPr lang="en-US"/>
              <a:t> </a:t>
            </a:r>
          </a:p>
          <a:p>
            <a:pPr marL="0" indent="0">
              <a:buFontTx/>
              <a:buNone/>
            </a:pPr>
            <a:r>
              <a:rPr lang="en-US"/>
              <a:t>- </a:t>
            </a:r>
            <a:r>
              <a:rPr lang="en-US" err="1"/>
              <a:t>Nie</a:t>
            </a:r>
            <a:r>
              <a:rPr lang="en-US"/>
              <a:t> da </a:t>
            </a:r>
            <a:r>
              <a:rPr lang="en-US" err="1"/>
              <a:t>się</a:t>
            </a:r>
            <a:r>
              <a:rPr lang="en-US"/>
              <a:t> </a:t>
            </a:r>
            <a:r>
              <a:rPr lang="en-US" err="1"/>
              <a:t>stworzyc</a:t>
            </a:r>
            <a:r>
              <a:rPr lang="en-US"/>
              <a:t> </a:t>
            </a:r>
            <a:r>
              <a:rPr lang="en-US" err="1"/>
              <a:t>jednorodnego</a:t>
            </a:r>
            <a:r>
              <a:rPr lang="en-US"/>
              <a:t> </a:t>
            </a:r>
            <a:r>
              <a:rPr lang="en-US" err="1"/>
              <a:t>modelu</a:t>
            </a:r>
            <a:r>
              <a:rPr lang="en-US"/>
              <a:t> </a:t>
            </a:r>
            <a:r>
              <a:rPr lang="en-US" err="1"/>
              <a:t>ponieważ</a:t>
            </a:r>
            <a:r>
              <a:rPr lang="en-US"/>
              <a:t> </a:t>
            </a:r>
            <a:r>
              <a:rPr lang="en-US" err="1"/>
              <a:t>rzeczywistość</a:t>
            </a:r>
            <a:r>
              <a:rPr lang="en-US"/>
              <a:t> </a:t>
            </a:r>
            <a:r>
              <a:rPr lang="en-US" err="1"/>
              <a:t>nie</a:t>
            </a:r>
            <a:r>
              <a:rPr lang="en-US"/>
              <a:t> jest </a:t>
            </a:r>
            <a:r>
              <a:rPr lang="en-US" err="1"/>
              <a:t>jednorodna</a:t>
            </a:r>
            <a:r>
              <a:rPr lang="en-US"/>
              <a:t>.</a:t>
            </a:r>
          </a:p>
          <a:p>
            <a:pPr marL="342900" indent="-342900">
              <a:buFontTx/>
              <a:buChar char="-"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8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</a:p>
          <a:p>
            <a:r>
              <a:rPr lang="en-US"/>
              <a:t>- </a:t>
            </a:r>
            <a:r>
              <a:rPr lang="en-US" err="1"/>
              <a:t>Każdy</a:t>
            </a:r>
            <a:r>
              <a:rPr lang="en-US"/>
              <a:t> </a:t>
            </a:r>
            <a:r>
              <a:rPr lang="en-US" err="1"/>
              <a:t>dział</a:t>
            </a:r>
            <a:r>
              <a:rPr lang="en-US"/>
              <a:t> </a:t>
            </a:r>
            <a:r>
              <a:rPr lang="en-US" err="1"/>
              <a:t>będzie</a:t>
            </a:r>
            <a:r>
              <a:rPr lang="en-US"/>
              <a:t> </a:t>
            </a:r>
          </a:p>
          <a:p>
            <a:pPr marL="0" indent="0">
              <a:buFontTx/>
              <a:buNone/>
            </a:pPr>
            <a:r>
              <a:rPr lang="en-US"/>
              <a:t>- </a:t>
            </a:r>
            <a:r>
              <a:rPr lang="en-US" err="1"/>
              <a:t>Nie</a:t>
            </a:r>
            <a:r>
              <a:rPr lang="en-US"/>
              <a:t> da </a:t>
            </a:r>
            <a:r>
              <a:rPr lang="en-US" err="1"/>
              <a:t>się</a:t>
            </a:r>
            <a:r>
              <a:rPr lang="en-US"/>
              <a:t> </a:t>
            </a:r>
            <a:r>
              <a:rPr lang="en-US" err="1"/>
              <a:t>stworzyc</a:t>
            </a:r>
            <a:r>
              <a:rPr lang="en-US"/>
              <a:t> </a:t>
            </a:r>
            <a:r>
              <a:rPr lang="en-US" err="1"/>
              <a:t>jednorodnego</a:t>
            </a:r>
            <a:r>
              <a:rPr lang="en-US"/>
              <a:t> </a:t>
            </a:r>
            <a:r>
              <a:rPr lang="en-US" err="1"/>
              <a:t>modelu</a:t>
            </a:r>
            <a:r>
              <a:rPr lang="en-US"/>
              <a:t> </a:t>
            </a:r>
            <a:r>
              <a:rPr lang="en-US" err="1"/>
              <a:t>ponieważ</a:t>
            </a:r>
            <a:r>
              <a:rPr lang="en-US"/>
              <a:t> </a:t>
            </a:r>
            <a:r>
              <a:rPr lang="en-US" err="1"/>
              <a:t>rzeczywistość</a:t>
            </a:r>
            <a:r>
              <a:rPr lang="en-US"/>
              <a:t> </a:t>
            </a:r>
            <a:r>
              <a:rPr lang="en-US" err="1"/>
              <a:t>nie</a:t>
            </a:r>
            <a:r>
              <a:rPr lang="en-US"/>
              <a:t> jest </a:t>
            </a:r>
            <a:r>
              <a:rPr lang="en-US" err="1"/>
              <a:t>jednorodna</a:t>
            </a:r>
            <a:r>
              <a:rPr lang="en-US"/>
              <a:t>.</a:t>
            </a:r>
          </a:p>
          <a:p>
            <a:pPr marL="342900" indent="-342900">
              <a:buFontTx/>
              <a:buChar char="-"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379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9644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52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3467525" y="44604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9996407" y="12352149"/>
            <a:ext cx="4200040" cy="1193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6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1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68235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5158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828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91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89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254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031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570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04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3109785" y="640319"/>
            <a:ext cx="807966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1" i="0" smtClean="0">
                <a:solidFill>
                  <a:schemeClr val="bg1"/>
                </a:solidFill>
                <a:latin typeface="Lato Bold" charset="0"/>
                <a:cs typeface="Lato Bold" charset="0"/>
              </a:rPr>
              <a:pPr algn="ctr"/>
              <a:t>‹#›</a:t>
            </a:fld>
            <a:endParaRPr lang="id-ID" sz="2800" b="1" i="0">
              <a:solidFill>
                <a:schemeClr val="bg1"/>
              </a:solidFill>
              <a:latin typeface="Lato Bold" charset="0"/>
              <a:cs typeface="La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3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30" r:id="rId13"/>
    <p:sldLayoutId id="2147483931" r:id="rId14"/>
    <p:sldLayoutId id="2147483937" r:id="rId15"/>
    <p:sldLayoutId id="2147483938" r:id="rId16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-cdn.cnblogs.com/files/younggift/Cohesion&amp;Coupling.pdf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-cdn.cnblogs.com/files/younggift/Cohesion&amp;Coupling.pdf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tinfowler.com/bliki/PresentationDomainDataLayering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hyperlink" Target="https://jimmybogard.com/vertical-slice-architecture/" TargetMode="External"/><Relationship Id="rId4" Type="http://schemas.openxmlformats.org/officeDocument/2006/relationships/hyperlink" Target="https://martinfowler.com/bliki/PresentationDomainDataLayering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-cdn.cnblogs.com/files/younggift/Cohesion&amp;Coupling.pdf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files-cdn.cnblogs.com/files/younggift/Cohesion&amp;Coupling.pdf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bZh5LMaSmE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bZh5LMaSmE" TargetMode="External"/><Relationship Id="rId13" Type="http://schemas.openxmlformats.org/officeDocument/2006/relationships/hyperlink" Target="https://www.eventstorming.com/" TargetMode="External"/><Relationship Id="rId3" Type="http://schemas.openxmlformats.org/officeDocument/2006/relationships/hyperlink" Target="https://www.youtube.com/watch?v=5OjqD-ow8GE" TargetMode="External"/><Relationship Id="rId7" Type="http://schemas.openxmlformats.org/officeDocument/2006/relationships/hyperlink" Target="https://www.win.tue.nl/~wstomv/edu/2ip30/references/criteria_for_modularization.pdf" TargetMode="External"/><Relationship Id="rId12" Type="http://schemas.openxmlformats.org/officeDocument/2006/relationships/hyperlink" Target="https://medium.com/nick-tune-tech-strategy-blog" TargetMode="External"/><Relationship Id="rId2" Type="http://schemas.openxmlformats.org/officeDocument/2006/relationships/hyperlink" Target="https://www.goodreads.com/book/show/39080433-accelerat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jimmybogard.com/vertical-slice-architecture/" TargetMode="External"/><Relationship Id="rId11" Type="http://schemas.openxmlformats.org/officeDocument/2006/relationships/hyperlink" Target="https://www.oreilly.com/library/view/domain-driven-design-tackling/0321125215/" TargetMode="External"/><Relationship Id="rId5" Type="http://schemas.openxmlformats.org/officeDocument/2006/relationships/hyperlink" Target="https://martinfowler.com/bliki/PresentationDomainDataLayering.html" TargetMode="External"/><Relationship Id="rId10" Type="http://schemas.openxmlformats.org/officeDocument/2006/relationships/hyperlink" Target="https://programmingisterrible.com/post/139222674273/write-code-that-is-easy-to-delete-not-easy-to" TargetMode="External"/><Relationship Id="rId4" Type="http://schemas.openxmlformats.org/officeDocument/2006/relationships/hyperlink" Target="https://files-cdn.cnblogs.com/files/younggift/Cohesion&amp;Coupling.pdf" TargetMode="External"/><Relationship Id="rId9" Type="http://schemas.openxmlformats.org/officeDocument/2006/relationships/hyperlink" Target="https://adamcod.es/2017/07/14/dry-is-a-fallacy.html" TargetMode="External"/><Relationship Id="rId14" Type="http://schemas.openxmlformats.org/officeDocument/2006/relationships/hyperlink" Target="https://www.infoq.com/articles/ddd-contextmappi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983" y="4560040"/>
            <a:ext cx="1226072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3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Loosely-Coupled</a:t>
            </a:r>
          </a:p>
          <a:p>
            <a:pPr algn="r"/>
            <a:r>
              <a:rPr lang="en-US" sz="113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Architecture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r="32790"/>
          <a:stretch/>
        </p:blipFill>
        <p:spPr>
          <a:xfrm flipH="1">
            <a:off x="14075729" y="0"/>
            <a:ext cx="10301920" cy="13728707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FA2444-C393-404E-9112-3EAC86AB453B}"/>
              </a:ext>
            </a:extLst>
          </p:cNvPr>
          <p:cNvGrpSpPr/>
          <p:nvPr/>
        </p:nvGrpSpPr>
        <p:grpSpPr>
          <a:xfrm>
            <a:off x="7542241" y="8870649"/>
            <a:ext cx="5016271" cy="227062"/>
            <a:chOff x="6927228" y="7552706"/>
            <a:chExt cx="5016271" cy="227062"/>
          </a:xfrm>
          <a:solidFill>
            <a:schemeClr val="accent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E971CC-A207-4964-AC36-BCACAF2823D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786B2C3-276E-4145-AD11-277EBC19EDC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EE7CD6E-E4AB-4668-BE30-99F6DF0E9A8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BFBCB9-BDAB-4DF7-9ACF-92679A529C3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C90E67-DD6E-4A85-97FA-39D81D113F0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0015CD-76B8-4572-9C95-E71EFC3553E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E9EA6B5-61F6-4731-A1BD-0C1305E6825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B86923-B66F-4197-B1D7-FF562C696D0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CF406D-AB77-458B-AB83-6E5A8C3293D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EAC79E3-231C-41CF-B2B4-3580F3E3837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CAF86-4F86-42C2-A74D-C5BE479ED53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CF9F73F-BB6B-4DF1-8B11-A886226289D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CD4BB7D-43AC-4EB0-93C9-0628AC9B5EA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9FBAD5-ED04-43E9-95AA-8EA36D429D7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811FFD-6A86-42DD-93FA-CF2CF284CDE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296F22C-CD12-42F4-8DA9-2E02EB1210C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88B1DC-38E1-4DDB-9536-21A0097348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22F5D1-F02E-44E8-9ADC-F7A7A132FAA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15347E3-F878-478C-83CD-6000BC784A7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045CEF3-D3D7-42CE-9A7F-DF74CAEE58B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772FE5E-1BF9-43EE-98D9-41A6A84379E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C21EFDE-5214-4714-A459-53B7C231D11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50B7A9A-1F29-45D7-AAE4-B1C4668F7DB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A59A260-7621-46DD-A4F3-64FF678A8B4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E2F9E7-965B-4463-8417-9A41FD168EA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AC453A7-DD77-4FEE-838B-BCAB0548F4E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7E5088C-073A-4B6A-BE62-79334BF58F7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12014C7-AF96-456B-9AB8-9EA0AD1B38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0F30975-F09F-4EE3-91AB-8E0214D49C5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F40DA2C-ED3D-4CFE-B923-F72434CAC12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2FB3CEF-F06C-4230-B449-B8CBEE57CAE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5F55FD-5595-455D-8410-4078833C432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1954810-20FB-477E-A07F-1C52E58F74A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BD25AC8-D959-4DBC-9518-34D380B37F9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A8E0F6E-686C-47E1-8574-1FBFBBF6DF9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DAF844-741F-4F71-AA03-7BAEAC0F6F7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9DB1518-ED21-4694-8321-61CF7209C8E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6133ED1-6550-4348-AB88-603F0088BB3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2AB213E-3C2E-4AD8-9956-68C70F4133F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937A7E3-5A50-40A7-AFCD-DAE2526D79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3AE4A3E-5A78-4F47-961C-7C237B67EB1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D7FB394-6059-43BA-A7CB-7B498E5CD0F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698DC94-6AB8-40E9-8A80-37DD1B52021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89FC1B-87BC-42E4-BECA-6633673791D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9E333F3-F1FB-4427-8071-1FA399CA3F1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93FA020-5694-49DE-B887-659CE814E06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4E5C4FC-AF52-4EFF-BB98-64F645B90C6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6F32E45-8543-487E-9DCB-E8BED8A7C33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6" name="Subtitle 2">
            <a:extLst>
              <a:ext uri="{FF2B5EF4-FFF2-40B4-BE49-F238E27FC236}">
                <a16:creationId xmlns:a16="http://schemas.microsoft.com/office/drawing/2014/main" id="{2F4AD180-4782-43CD-B9C4-F38E334240C3}"/>
              </a:ext>
            </a:extLst>
          </p:cNvPr>
          <p:cNvSpPr txBox="1">
            <a:spLocks/>
          </p:cNvSpPr>
          <p:nvPr/>
        </p:nvSpPr>
        <p:spPr>
          <a:xfrm>
            <a:off x="-227933" y="9589240"/>
            <a:ext cx="12928938" cy="114294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6000" dirty="0">
                <a:latin typeface="Lato" panose="020F0502020204030203" pitchFamily="34" charset="0"/>
                <a:ea typeface="Lato Light" charset="0"/>
                <a:cs typeface="Lato Light" charset="0"/>
              </a:rPr>
              <a:t>How to get rid of </a:t>
            </a:r>
            <a:r>
              <a:rPr lang="pl-PL" sz="6000">
                <a:latin typeface="Lato" panose="020F0502020204030203" pitchFamily="34" charset="0"/>
                <a:ea typeface="Lato Light" charset="0"/>
                <a:cs typeface="Lato Light" charset="0"/>
              </a:rPr>
              <a:t>the </a:t>
            </a:r>
            <a:r>
              <a:rPr lang="en-US" sz="6000" dirty="0">
                <a:latin typeface="Lato" panose="020F0502020204030203" pitchFamily="34" charset="0"/>
                <a:ea typeface="Lato Light" charset="0"/>
                <a:cs typeface="Lato Light" charset="0"/>
              </a:rPr>
              <a:t>domino effect</a:t>
            </a:r>
          </a:p>
        </p:txBody>
      </p:sp>
    </p:spTree>
    <p:extLst>
      <p:ext uri="{BB962C8B-B14F-4D97-AF65-F5344CB8AC3E}">
        <p14:creationId xmlns:p14="http://schemas.microsoft.com/office/powerpoint/2010/main" val="1843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trevolution.com/wp-content/uploads/2017/09/Accelerate_webcover_3D-e1532111277454-482x700.jpg">
            <a:extLst>
              <a:ext uri="{FF2B5EF4-FFF2-40B4-BE49-F238E27FC236}">
                <a16:creationId xmlns:a16="http://schemas.microsoft.com/office/drawing/2014/main" id="{E125A6D6-58F3-4EDA-9662-34CC1681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1818" cy="135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F26AA6-6333-4FE4-9FCE-111358D4B54C}"/>
              </a:ext>
            </a:extLst>
          </p:cNvPr>
          <p:cNvSpPr/>
          <p:nvPr/>
        </p:nvSpPr>
        <p:spPr>
          <a:xfrm>
            <a:off x="10749540" y="3512918"/>
            <a:ext cx="12188825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0">
                <a:solidFill>
                  <a:schemeClr val="tx2"/>
                </a:solidFill>
                <a:latin typeface="Lato" panose="020F0502020204030203"/>
              </a:rPr>
              <a:t>„</a:t>
            </a:r>
            <a:r>
              <a:rPr lang="en-US" sz="6000" dirty="0">
                <a:solidFill>
                  <a:schemeClr val="tx2"/>
                </a:solidFill>
                <a:latin typeface="Lato" panose="020F0502020204030203"/>
              </a:rPr>
              <a:t>A loosely coupled, well-encapsulated architecture drives IT performance. </a:t>
            </a:r>
            <a:endParaRPr lang="pl-PL" sz="6000">
              <a:solidFill>
                <a:schemeClr val="tx2"/>
              </a:solidFill>
              <a:latin typeface="Lato" panose="020F0502020204030203"/>
            </a:endParaRPr>
          </a:p>
          <a:p>
            <a:endParaRPr lang="pl-PL" sz="6000">
              <a:solidFill>
                <a:schemeClr val="tx2"/>
              </a:solidFill>
              <a:latin typeface="Lato" panose="020F0502020204030203"/>
            </a:endParaRPr>
          </a:p>
          <a:p>
            <a:r>
              <a:rPr lang="en-US" sz="6000" dirty="0">
                <a:solidFill>
                  <a:schemeClr val="tx2"/>
                </a:solidFill>
                <a:latin typeface="Lato" panose="020F0502020204030203"/>
              </a:rPr>
              <a:t>In the 2017 dataset, this was the biggest contributor to continuous delivery.</a:t>
            </a:r>
            <a:r>
              <a:rPr lang="pl-PL" sz="6000">
                <a:solidFill>
                  <a:schemeClr val="tx2"/>
                </a:solidFill>
                <a:latin typeface="Lato" panose="020F0502020204030203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02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2015317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Architecture / deploys per developers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1548175" y="1634834"/>
            <a:ext cx="11852289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3100">
                <a:latin typeface="Lato Light"/>
                <a:cs typeface="Lato Light"/>
              </a:rPr>
              <a:t>Based on </a:t>
            </a:r>
            <a:r>
              <a:rPr lang="en-US" sz="3100" dirty="0">
                <a:latin typeface="Lato Light"/>
                <a:cs typeface="Lato Light"/>
              </a:rPr>
              <a:t>“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Accelerate</a:t>
            </a:r>
            <a:r>
              <a:rPr lang="en-US" sz="3100" dirty="0">
                <a:latin typeface="Lato Light"/>
                <a:cs typeface="Lato Light"/>
              </a:rPr>
              <a:t> – The science of Lean Software and DevOps”</a:t>
            </a:r>
          </a:p>
        </p:txBody>
      </p:sp>
      <p:graphicFrame>
        <p:nvGraphicFramePr>
          <p:cNvPr id="26" name="Wykres 25"/>
          <p:cNvGraphicFramePr/>
          <p:nvPr>
            <p:extLst>
              <p:ext uri="{D42A27DB-BD31-4B8C-83A1-F6EECF244321}">
                <p14:modId xmlns:p14="http://schemas.microsoft.com/office/powerpoint/2010/main" val="2804777947"/>
              </p:ext>
            </p:extLst>
          </p:nvPr>
        </p:nvGraphicFramePr>
        <p:xfrm>
          <a:off x="1392671" y="4254363"/>
          <a:ext cx="21592308" cy="925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39">
            <a:extLst>
              <a:ext uri="{FF2B5EF4-FFF2-40B4-BE49-F238E27FC236}">
                <a16:creationId xmlns:a16="http://schemas.microsoft.com/office/drawing/2014/main" id="{3134FE8F-5ECC-4DEE-A00D-53E70DDE17B0}"/>
              </a:ext>
            </a:extLst>
          </p:cNvPr>
          <p:cNvSpPr txBox="1"/>
          <p:nvPr/>
        </p:nvSpPr>
        <p:spPr>
          <a:xfrm>
            <a:off x="7647301" y="3756965"/>
            <a:ext cx="202536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pl-PL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HIGHLY</a:t>
            </a:r>
            <a:endParaRPr lang="en-US" sz="2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2" name="Oval 56">
            <a:extLst>
              <a:ext uri="{FF2B5EF4-FFF2-40B4-BE49-F238E27FC236}">
                <a16:creationId xmlns:a16="http://schemas.microsoft.com/office/drawing/2014/main" id="{0BAE6587-A583-4D25-A969-09194D58F1E6}"/>
              </a:ext>
            </a:extLst>
          </p:cNvPr>
          <p:cNvSpPr>
            <a:spLocks noChangeAspect="1"/>
          </p:cNvSpPr>
          <p:nvPr/>
        </p:nvSpPr>
        <p:spPr>
          <a:xfrm>
            <a:off x="6957676" y="3681208"/>
            <a:ext cx="689625" cy="6898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276A24EE-BA40-43B6-BA38-C78119AE334D}"/>
              </a:ext>
            </a:extLst>
          </p:cNvPr>
          <p:cNvSpPr txBox="1"/>
          <p:nvPr/>
        </p:nvSpPr>
        <p:spPr>
          <a:xfrm>
            <a:off x="10687276" y="3772035"/>
            <a:ext cx="278808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pl-PL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MODERATELY</a:t>
            </a:r>
            <a:endParaRPr lang="en-US" sz="2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7" name="Oval 56">
            <a:extLst>
              <a:ext uri="{FF2B5EF4-FFF2-40B4-BE49-F238E27FC236}">
                <a16:creationId xmlns:a16="http://schemas.microsoft.com/office/drawing/2014/main" id="{D9E5E305-E018-4071-8277-8276482504FE}"/>
              </a:ext>
            </a:extLst>
          </p:cNvPr>
          <p:cNvSpPr>
            <a:spLocks noChangeAspect="1"/>
          </p:cNvSpPr>
          <p:nvPr/>
        </p:nvSpPr>
        <p:spPr>
          <a:xfrm>
            <a:off x="9997652" y="3696276"/>
            <a:ext cx="689625" cy="6898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  <p:sp>
        <p:nvSpPr>
          <p:cNvPr id="28" name="TextBox 39">
            <a:extLst>
              <a:ext uri="{FF2B5EF4-FFF2-40B4-BE49-F238E27FC236}">
                <a16:creationId xmlns:a16="http://schemas.microsoft.com/office/drawing/2014/main" id="{12F65F73-F0CB-46DD-8802-14A3188514BA}"/>
              </a:ext>
            </a:extLst>
          </p:cNvPr>
          <p:cNvSpPr txBox="1"/>
          <p:nvPr/>
        </p:nvSpPr>
        <p:spPr>
          <a:xfrm>
            <a:off x="14523945" y="3765958"/>
            <a:ext cx="202536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pl-PL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LOOSELY</a:t>
            </a:r>
            <a:endParaRPr lang="en-US" sz="2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9" name="Oval 56">
            <a:extLst>
              <a:ext uri="{FF2B5EF4-FFF2-40B4-BE49-F238E27FC236}">
                <a16:creationId xmlns:a16="http://schemas.microsoft.com/office/drawing/2014/main" id="{F4F1D75F-2CB4-4DB1-BEF8-50B7F7A53034}"/>
              </a:ext>
            </a:extLst>
          </p:cNvPr>
          <p:cNvSpPr>
            <a:spLocks noChangeAspect="1"/>
          </p:cNvSpPr>
          <p:nvPr/>
        </p:nvSpPr>
        <p:spPr>
          <a:xfrm>
            <a:off x="13834320" y="3690201"/>
            <a:ext cx="689625" cy="6898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240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18" grpId="0"/>
      <p:bldP spid="22" grpId="0" animBg="1"/>
      <p:bldP spid="25" grpId="0"/>
      <p:bldP spid="27" grpId="0" animBg="1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1"/>
          <p:cNvSpPr txBox="1"/>
          <p:nvPr/>
        </p:nvSpPr>
        <p:spPr>
          <a:xfrm>
            <a:off x="2844724" y="5771084"/>
            <a:ext cx="19206568" cy="186203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115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Loosely-Coupled Architecture</a:t>
            </a:r>
            <a:endParaRPr lang="id-ID" sz="115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extBox 101"/>
          <p:cNvSpPr txBox="1"/>
          <p:nvPr/>
        </p:nvSpPr>
        <p:spPr>
          <a:xfrm>
            <a:off x="2292185" y="3273915"/>
            <a:ext cx="8024789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Large scale change</a:t>
            </a:r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s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" name="TextBox 101"/>
          <p:cNvSpPr txBox="1"/>
          <p:nvPr/>
        </p:nvSpPr>
        <p:spPr>
          <a:xfrm>
            <a:off x="700647" y="9640231"/>
            <a:ext cx="14197953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Less </a:t>
            </a:r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coordination</a:t>
            </a:r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/ communication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5" name="TextBox 101"/>
          <p:cNvSpPr txBox="1"/>
          <p:nvPr/>
        </p:nvSpPr>
        <p:spPr>
          <a:xfrm>
            <a:off x="7302931" y="11785260"/>
            <a:ext cx="10290153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Deploy during normal hours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TextBox 101"/>
          <p:cNvSpPr txBox="1"/>
          <p:nvPr/>
        </p:nvSpPr>
        <p:spPr>
          <a:xfrm>
            <a:off x="14898600" y="9639118"/>
            <a:ext cx="8495494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Testing on without E2E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TextBox 101"/>
          <p:cNvSpPr txBox="1"/>
          <p:nvPr/>
        </p:nvSpPr>
        <p:spPr>
          <a:xfrm>
            <a:off x="8055540" y="917354"/>
            <a:ext cx="8784933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High number of deploys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" name="TextBox 101">
            <a:extLst>
              <a:ext uri="{FF2B5EF4-FFF2-40B4-BE49-F238E27FC236}">
                <a16:creationId xmlns:a16="http://schemas.microsoft.com/office/drawing/2014/main" id="{57A4E5A0-FAD0-4134-AFFA-DD75A6D6D9D7}"/>
              </a:ext>
            </a:extLst>
          </p:cNvPr>
          <p:cNvSpPr txBox="1"/>
          <p:nvPr/>
        </p:nvSpPr>
        <p:spPr>
          <a:xfrm>
            <a:off x="12886262" y="3273915"/>
            <a:ext cx="8766851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Better / faster scaling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18677" y="4426180"/>
            <a:ext cx="2491350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What is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680690" y="6744469"/>
            <a:ext cx="5016271" cy="227062"/>
            <a:chOff x="6927228" y="7552706"/>
            <a:chExt cx="5016271" cy="227062"/>
          </a:xfrm>
          <a:solidFill>
            <a:schemeClr val="accent1"/>
          </a:solidFill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TextBox 1"/>
          <p:cNvSpPr txBox="1"/>
          <p:nvPr/>
        </p:nvSpPr>
        <p:spPr>
          <a:xfrm>
            <a:off x="-535855" y="7295495"/>
            <a:ext cx="2491350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300" b="1" dirty="0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Loosely-Coupled Architecture?</a:t>
            </a:r>
          </a:p>
        </p:txBody>
      </p:sp>
    </p:spTree>
    <p:extLst>
      <p:ext uri="{BB962C8B-B14F-4D97-AF65-F5344CB8AC3E}">
        <p14:creationId xmlns:p14="http://schemas.microsoft.com/office/powerpoint/2010/main" val="12104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tvba.co.uk/Images/Blog/UK-Service-Sector.png?Action=thumbnail&amp;Width=750&amp;Height=300&amp;algorithm=fill_propor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09" y="3076202"/>
            <a:ext cx="18556161" cy="74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4"/>
          <p:cNvSpPr txBox="1"/>
          <p:nvPr/>
        </p:nvSpPr>
        <p:spPr>
          <a:xfrm>
            <a:off x="7957292" y="665897"/>
            <a:ext cx="700220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Microservices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not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0" y="2920470"/>
            <a:ext cx="11175267" cy="74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not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242" y="2720975"/>
            <a:ext cx="9123892" cy="90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11967" y="1714500"/>
            <a:ext cx="13716000" cy="10287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Prostokąt 7"/>
          <p:cNvSpPr/>
          <p:nvPr/>
        </p:nvSpPr>
        <p:spPr>
          <a:xfrm>
            <a:off x="14126467" y="0"/>
            <a:ext cx="10287000" cy="13716000"/>
          </a:xfrm>
          <a:prstGeom prst="rect">
            <a:avLst/>
          </a:prstGeom>
          <a:solidFill>
            <a:schemeClr val="tx2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D49B3-3201-44B9-9A92-A56420A3F103}"/>
              </a:ext>
            </a:extLst>
          </p:cNvPr>
          <p:cNvSpPr txBox="1"/>
          <p:nvPr/>
        </p:nvSpPr>
        <p:spPr>
          <a:xfrm>
            <a:off x="1632888" y="483017"/>
            <a:ext cx="700220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Microservices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75EEB-6355-4132-AB77-2D4CD5A831B6}"/>
              </a:ext>
            </a:extLst>
          </p:cNvPr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7E33D1-6F1D-4FCB-936C-41405645E7A3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10398749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Bad signs </a:t>
            </a:r>
            <a:r>
              <a:rPr lang="en-US" sz="3100" dirty="0">
                <a:latin typeface="Lato Light"/>
                <a:cs typeface="Lato Light"/>
              </a:rPr>
              <a:t>of not applying Loosely-Coupled Architecture</a:t>
            </a:r>
          </a:p>
        </p:txBody>
      </p:sp>
      <p:sp>
        <p:nvSpPr>
          <p:cNvPr id="10" name="Oval 53">
            <a:extLst>
              <a:ext uri="{FF2B5EF4-FFF2-40B4-BE49-F238E27FC236}">
                <a16:creationId xmlns:a16="http://schemas.microsoft.com/office/drawing/2014/main" id="{0E1F533B-8021-4B8F-AF54-2D4E0214C2C1}"/>
              </a:ext>
            </a:extLst>
          </p:cNvPr>
          <p:cNvSpPr>
            <a:spLocks noChangeAspect="1"/>
          </p:cNvSpPr>
          <p:nvPr/>
        </p:nvSpPr>
        <p:spPr>
          <a:xfrm>
            <a:off x="1711325" y="9200991"/>
            <a:ext cx="1027094" cy="1027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3</a:t>
            </a:r>
            <a:endParaRPr lang="bg-BG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B2627A58-A63C-44FD-905F-76937DFE38A0}"/>
              </a:ext>
            </a:extLst>
          </p:cNvPr>
          <p:cNvSpPr txBox="1"/>
          <p:nvPr/>
        </p:nvSpPr>
        <p:spPr>
          <a:xfrm>
            <a:off x="3051966" y="4460178"/>
            <a:ext cx="824468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pl-PL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GLOBAL STATE</a:t>
            </a:r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OR INTEGRATION BY DATABASE</a:t>
            </a:r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8F56130D-66F4-45C0-B8CC-753D3AF04D2B}"/>
              </a:ext>
            </a:extLst>
          </p:cNvPr>
          <p:cNvSpPr txBox="1"/>
          <p:nvPr/>
        </p:nvSpPr>
        <p:spPr>
          <a:xfrm>
            <a:off x="3051966" y="9453060"/>
            <a:ext cx="750173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KNOWLEDGE OF INTERNAL BEHAVIOR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1C341D22-801B-48F6-B017-64E51E08922F}"/>
              </a:ext>
            </a:extLst>
          </p:cNvPr>
          <p:cNvSpPr txBox="1"/>
          <p:nvPr/>
        </p:nvSpPr>
        <p:spPr>
          <a:xfrm>
            <a:off x="3051966" y="7077632"/>
            <a:ext cx="532645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SERVICES ARE OVERLY CHATTY</a:t>
            </a:r>
          </a:p>
        </p:txBody>
      </p:sp>
      <p:sp>
        <p:nvSpPr>
          <p:cNvPr id="14" name="Oval 54">
            <a:extLst>
              <a:ext uri="{FF2B5EF4-FFF2-40B4-BE49-F238E27FC236}">
                <a16:creationId xmlns:a16="http://schemas.microsoft.com/office/drawing/2014/main" id="{33BA7DEA-3596-4BF3-BE4F-D7E2CB1C20EF}"/>
              </a:ext>
            </a:extLst>
          </p:cNvPr>
          <p:cNvSpPr>
            <a:spLocks noChangeAspect="1"/>
          </p:cNvSpPr>
          <p:nvPr/>
        </p:nvSpPr>
        <p:spPr>
          <a:xfrm>
            <a:off x="1711325" y="6862189"/>
            <a:ext cx="1027094" cy="1027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2</a:t>
            </a:r>
            <a:endParaRPr lang="bg-BG"/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id="{FED0CF36-D7F9-4939-BDC7-C4681FFF8A98}"/>
              </a:ext>
            </a:extLst>
          </p:cNvPr>
          <p:cNvSpPr>
            <a:spLocks noChangeAspect="1"/>
          </p:cNvSpPr>
          <p:nvPr/>
        </p:nvSpPr>
        <p:spPr>
          <a:xfrm>
            <a:off x="1711325" y="4309547"/>
            <a:ext cx="1027094" cy="1027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1</a:t>
            </a:r>
            <a:endParaRPr lang="bg-BG"/>
          </a:p>
        </p:txBody>
      </p:sp>
      <p:sp>
        <p:nvSpPr>
          <p:cNvPr id="16" name="Oval 53">
            <a:extLst>
              <a:ext uri="{FF2B5EF4-FFF2-40B4-BE49-F238E27FC236}">
                <a16:creationId xmlns:a16="http://schemas.microsoft.com/office/drawing/2014/main" id="{77B6D9E8-D4C3-49B7-B089-DAA95BA89E8C}"/>
              </a:ext>
            </a:extLst>
          </p:cNvPr>
          <p:cNvSpPr>
            <a:spLocks noChangeAspect="1"/>
          </p:cNvSpPr>
          <p:nvPr/>
        </p:nvSpPr>
        <p:spPr>
          <a:xfrm>
            <a:off x="1711325" y="11603456"/>
            <a:ext cx="1027094" cy="10273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  <a:endParaRPr lang="bg-BG">
              <a:solidFill>
                <a:schemeClr val="bg1"/>
              </a:solidFill>
            </a:endParaRP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018E21A9-1979-4F6C-B248-98943E5238B3}"/>
              </a:ext>
            </a:extLst>
          </p:cNvPr>
          <p:cNvSpPr txBox="1"/>
          <p:nvPr/>
        </p:nvSpPr>
        <p:spPr>
          <a:xfrm>
            <a:off x="3051966" y="11855525"/>
            <a:ext cx="488479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DEPENDENT DEPLOYMENTS</a:t>
            </a:r>
          </a:p>
        </p:txBody>
      </p:sp>
    </p:spTree>
    <p:extLst>
      <p:ext uri="{BB962C8B-B14F-4D97-AF65-F5344CB8AC3E}">
        <p14:creationId xmlns:p14="http://schemas.microsoft.com/office/powerpoint/2010/main" val="18511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9748338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Payroll department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9" name="Oval 53"/>
          <p:cNvSpPr>
            <a:spLocks noChangeAspect="1"/>
          </p:cNvSpPr>
          <p:nvPr/>
        </p:nvSpPr>
        <p:spPr>
          <a:xfrm>
            <a:off x="1711325" y="9274143"/>
            <a:ext cx="1027094" cy="1027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3</a:t>
            </a:r>
            <a:endParaRPr lang="bg-BG"/>
          </a:p>
        </p:txBody>
      </p:sp>
      <p:sp>
        <p:nvSpPr>
          <p:cNvPr id="20" name="TextBox 39"/>
          <p:cNvSpPr txBox="1"/>
          <p:nvPr/>
        </p:nvSpPr>
        <p:spPr>
          <a:xfrm>
            <a:off x="3051966" y="4244735"/>
            <a:ext cx="611548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SALARY INFORMATION NOT AVAILABLE OUTSIDE DEPARTMENT</a:t>
            </a:r>
          </a:p>
        </p:txBody>
      </p:sp>
      <p:sp>
        <p:nvSpPr>
          <p:cNvPr id="21" name="TextBox 41"/>
          <p:cNvSpPr txBox="1"/>
          <p:nvPr/>
        </p:nvSpPr>
        <p:spPr>
          <a:xfrm>
            <a:off x="3051966" y="9526212"/>
            <a:ext cx="7020192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ANNEX AS A FORM OF COMMUNICATION</a:t>
            </a:r>
          </a:p>
        </p:txBody>
      </p:sp>
      <p:sp>
        <p:nvSpPr>
          <p:cNvPr id="22" name="TextBox 50"/>
          <p:cNvSpPr txBox="1"/>
          <p:nvPr/>
        </p:nvSpPr>
        <p:spPr>
          <a:xfrm>
            <a:off x="3051966" y="7187360"/>
            <a:ext cx="700877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YOU DON’T CHANGE YOUR OWN SALARY</a:t>
            </a:r>
          </a:p>
        </p:txBody>
      </p:sp>
      <p:sp>
        <p:nvSpPr>
          <p:cNvPr id="23" name="Oval 54"/>
          <p:cNvSpPr>
            <a:spLocks noChangeAspect="1"/>
          </p:cNvSpPr>
          <p:nvPr/>
        </p:nvSpPr>
        <p:spPr>
          <a:xfrm>
            <a:off x="1711325" y="6971917"/>
            <a:ext cx="1027094" cy="1027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2</a:t>
            </a:r>
            <a:endParaRPr lang="bg-BG"/>
          </a:p>
        </p:txBody>
      </p:sp>
      <p:sp>
        <p:nvSpPr>
          <p:cNvPr id="24" name="Oval 56"/>
          <p:cNvSpPr>
            <a:spLocks noChangeAspect="1"/>
          </p:cNvSpPr>
          <p:nvPr/>
        </p:nvSpPr>
        <p:spPr>
          <a:xfrm>
            <a:off x="1711325" y="4309547"/>
            <a:ext cx="1027094" cy="1027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1</a:t>
            </a:r>
            <a:endParaRPr lang="bg-BG"/>
          </a:p>
        </p:txBody>
      </p:sp>
      <p:sp>
        <p:nvSpPr>
          <p:cNvPr id="25" name="Oval 53"/>
          <p:cNvSpPr>
            <a:spLocks noChangeAspect="1"/>
          </p:cNvSpPr>
          <p:nvPr/>
        </p:nvSpPr>
        <p:spPr>
          <a:xfrm>
            <a:off x="1711325" y="11603456"/>
            <a:ext cx="1027094" cy="10273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  <a:endParaRPr lang="bg-BG">
              <a:solidFill>
                <a:schemeClr val="bg1"/>
              </a:solidFill>
            </a:endParaRPr>
          </a:p>
        </p:txBody>
      </p:sp>
      <p:sp>
        <p:nvSpPr>
          <p:cNvPr id="26" name="TextBox 41"/>
          <p:cNvSpPr txBox="1"/>
          <p:nvPr/>
        </p:nvSpPr>
        <p:spPr>
          <a:xfrm>
            <a:off x="3051966" y="11855525"/>
            <a:ext cx="6904775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NO SHARING ABOUT INTERNAL  DETAILS</a:t>
            </a:r>
          </a:p>
        </p:txBody>
      </p:sp>
      <p:pic>
        <p:nvPicPr>
          <p:cNvPr id="3076" name="Picture 4" descr="person holding white retractable p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9" r="30258"/>
          <a:stretch/>
        </p:blipFill>
        <p:spPr bwMode="auto">
          <a:xfrm>
            <a:off x="12328525" y="0"/>
            <a:ext cx="12112625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9B7456ED-DEC8-415D-A79B-53FF89B348FC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8742848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Good example </a:t>
            </a:r>
            <a:r>
              <a:rPr lang="en-US" sz="3100" dirty="0">
                <a:latin typeface="Lato Light"/>
                <a:cs typeface="Lato Light"/>
              </a:rPr>
              <a:t>of Loosely-Coupled Architecture</a:t>
            </a:r>
          </a:p>
        </p:txBody>
      </p:sp>
    </p:spTree>
    <p:extLst>
      <p:ext uri="{BB962C8B-B14F-4D97-AF65-F5344CB8AC3E}">
        <p14:creationId xmlns:p14="http://schemas.microsoft.com/office/powerpoint/2010/main" val="14433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14740409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Loosely-Coupled Architecture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1548175" y="1634834"/>
            <a:ext cx="7460061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2 important factors </a:t>
            </a:r>
            <a:r>
              <a:rPr lang="en-US" sz="3100" dirty="0">
                <a:latin typeface="Lato Light"/>
                <a:cs typeface="Lato Light"/>
              </a:rPr>
              <a:t>which lead you to it 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690DBB6E-FA9E-4ED5-9E6E-A75447053917}"/>
              </a:ext>
            </a:extLst>
          </p:cNvPr>
          <p:cNvSpPr/>
          <p:nvPr/>
        </p:nvSpPr>
        <p:spPr>
          <a:xfrm>
            <a:off x="12143105" y="3089430"/>
            <a:ext cx="45719" cy="1062657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9A545EAE-84DF-46C4-ABFD-D50A7C5FFE66}"/>
              </a:ext>
            </a:extLst>
          </p:cNvPr>
          <p:cNvSpPr txBox="1"/>
          <p:nvPr/>
        </p:nvSpPr>
        <p:spPr>
          <a:xfrm>
            <a:off x="15467210" y="3435771"/>
            <a:ext cx="5614770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(Low) Coupling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F47728B9-C494-4E4A-B4E8-AC259832950F}"/>
              </a:ext>
            </a:extLst>
          </p:cNvPr>
          <p:cNvSpPr txBox="1"/>
          <p:nvPr/>
        </p:nvSpPr>
        <p:spPr>
          <a:xfrm>
            <a:off x="3363285" y="3435771"/>
            <a:ext cx="5995516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(High) Cohesion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48175" y="5552607"/>
            <a:ext cx="9144000" cy="7281334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Elipsa 2"/>
          <p:cNvSpPr/>
          <p:nvPr/>
        </p:nvSpPr>
        <p:spPr>
          <a:xfrm>
            <a:off x="2515503" y="6451601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Elipsa 25"/>
          <p:cNvSpPr/>
          <p:nvPr/>
        </p:nvSpPr>
        <p:spPr>
          <a:xfrm>
            <a:off x="4413856" y="7344383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Elipsa 26"/>
          <p:cNvSpPr/>
          <p:nvPr/>
        </p:nvSpPr>
        <p:spPr>
          <a:xfrm>
            <a:off x="3292022" y="9136159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Elipsa 27"/>
          <p:cNvSpPr/>
          <p:nvPr/>
        </p:nvSpPr>
        <p:spPr>
          <a:xfrm>
            <a:off x="5623917" y="10710959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Elipsa 28"/>
          <p:cNvSpPr/>
          <p:nvPr/>
        </p:nvSpPr>
        <p:spPr>
          <a:xfrm>
            <a:off x="6338594" y="8693741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Elipsa 29"/>
          <p:cNvSpPr/>
          <p:nvPr/>
        </p:nvSpPr>
        <p:spPr>
          <a:xfrm>
            <a:off x="6361043" y="6345317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Elipsa 30"/>
          <p:cNvSpPr/>
          <p:nvPr/>
        </p:nvSpPr>
        <p:spPr>
          <a:xfrm>
            <a:off x="8346398" y="8693741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31"/>
          <p:cNvSpPr/>
          <p:nvPr/>
        </p:nvSpPr>
        <p:spPr>
          <a:xfrm>
            <a:off x="8224409" y="10264308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Elipsa 32"/>
          <p:cNvSpPr/>
          <p:nvPr/>
        </p:nvSpPr>
        <p:spPr>
          <a:xfrm>
            <a:off x="8308230" y="6934201"/>
            <a:ext cx="1124555" cy="999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Łącznik prosty ze strzałką 4"/>
          <p:cNvCxnSpPr/>
          <p:nvPr/>
        </p:nvCxnSpPr>
        <p:spPr>
          <a:xfrm flipH="1" flipV="1">
            <a:off x="3489097" y="7123174"/>
            <a:ext cx="1022426" cy="546269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/>
          <p:cNvCxnSpPr/>
          <p:nvPr/>
        </p:nvCxnSpPr>
        <p:spPr>
          <a:xfrm flipH="1">
            <a:off x="4112500" y="8341016"/>
            <a:ext cx="628833" cy="89899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/>
          <p:cNvCxnSpPr>
            <a:endCxn id="29" idx="0"/>
          </p:cNvCxnSpPr>
          <p:nvPr/>
        </p:nvCxnSpPr>
        <p:spPr>
          <a:xfrm flipH="1">
            <a:off x="6900872" y="7344383"/>
            <a:ext cx="2482" cy="1349358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ze strzałką 54"/>
          <p:cNvCxnSpPr>
            <a:endCxn id="31" idx="0"/>
          </p:cNvCxnSpPr>
          <p:nvPr/>
        </p:nvCxnSpPr>
        <p:spPr>
          <a:xfrm>
            <a:off x="8868025" y="7888454"/>
            <a:ext cx="40651" cy="805287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/>
          <p:cNvCxnSpPr>
            <a:endCxn id="32" idx="0"/>
          </p:cNvCxnSpPr>
          <p:nvPr/>
        </p:nvCxnSpPr>
        <p:spPr>
          <a:xfrm flipH="1">
            <a:off x="8786687" y="9647994"/>
            <a:ext cx="41046" cy="6163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stokąt 57"/>
          <p:cNvSpPr/>
          <p:nvPr/>
        </p:nvSpPr>
        <p:spPr>
          <a:xfrm>
            <a:off x="13450842" y="5705007"/>
            <a:ext cx="2822091" cy="196443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rostokąt 58"/>
          <p:cNvSpPr/>
          <p:nvPr/>
        </p:nvSpPr>
        <p:spPr>
          <a:xfrm>
            <a:off x="17299163" y="7450667"/>
            <a:ext cx="2822091" cy="196443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Prostokąt 59"/>
          <p:cNvSpPr/>
          <p:nvPr/>
        </p:nvSpPr>
        <p:spPr>
          <a:xfrm>
            <a:off x="13719074" y="9781623"/>
            <a:ext cx="2822091" cy="196443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 60"/>
          <p:cNvSpPr/>
          <p:nvPr/>
        </p:nvSpPr>
        <p:spPr>
          <a:xfrm>
            <a:off x="18071415" y="10281156"/>
            <a:ext cx="2822091" cy="196443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Prostokąt 61"/>
          <p:cNvSpPr/>
          <p:nvPr/>
        </p:nvSpPr>
        <p:spPr>
          <a:xfrm>
            <a:off x="20993765" y="6687225"/>
            <a:ext cx="2822091" cy="196443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3" name="Łącznik prosty ze strzałką 62"/>
          <p:cNvCxnSpPr/>
          <p:nvPr/>
        </p:nvCxnSpPr>
        <p:spPr>
          <a:xfrm flipH="1">
            <a:off x="15038825" y="7669443"/>
            <a:ext cx="2482" cy="211218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ze strzałką 63"/>
          <p:cNvCxnSpPr/>
          <p:nvPr/>
        </p:nvCxnSpPr>
        <p:spPr>
          <a:xfrm>
            <a:off x="16272933" y="6458542"/>
            <a:ext cx="2359175" cy="99212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ze strzałką 64"/>
          <p:cNvCxnSpPr>
            <a:endCxn id="61" idx="0"/>
          </p:cNvCxnSpPr>
          <p:nvPr/>
        </p:nvCxnSpPr>
        <p:spPr>
          <a:xfrm flipH="1">
            <a:off x="19482461" y="8719774"/>
            <a:ext cx="2896649" cy="1561382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ze strzałką 65"/>
          <p:cNvCxnSpPr>
            <a:stCxn id="62" idx="1"/>
          </p:cNvCxnSpPr>
          <p:nvPr/>
        </p:nvCxnSpPr>
        <p:spPr>
          <a:xfrm flipH="1">
            <a:off x="20121255" y="7669443"/>
            <a:ext cx="872510" cy="67530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4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  <p:bldP spid="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810151" y="393596"/>
            <a:ext cx="697546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Low Cohesion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521363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0173708" y="1634834"/>
            <a:ext cx="4248348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Measures</a:t>
            </a:r>
            <a:r>
              <a:rPr lang="en-US" sz="3100" dirty="0">
                <a:latin typeface="Lato Light"/>
                <a:cs typeface="Lato Light"/>
              </a:rPr>
              <a:t> of cohesion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21821" y="7864003"/>
            <a:ext cx="2338012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Temporal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7115" y="7930625"/>
            <a:ext cx="2980303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Coincidental</a:t>
            </a:r>
            <a:endParaRPr lang="en-US" sz="3200" b="1" dirty="0">
              <a:solidFill>
                <a:schemeClr val="tx2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59239" y="7874517"/>
            <a:ext cx="1815305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Logical 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7181049" y="8691991"/>
            <a:ext cx="5619556" cy="11927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>
                <a:latin typeface="Lato Light" charset="0"/>
                <a:ea typeface="Lato Light" charset="0"/>
                <a:cs typeface="Lato Light" charset="0"/>
              </a:rPr>
              <a:t>Parts are grouped by when they are processed. 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317488" y="8758613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>
                <a:latin typeface="Lato Light" charset="0"/>
                <a:ea typeface="Lato Light" charset="0"/>
                <a:cs typeface="Lato Light" charset="0"/>
              </a:rPr>
              <a:t> The only relationship between the parts is that they have been grouped together.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9457113" y="8702505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>
                <a:latin typeface="Lato Light" charset="0"/>
                <a:ea typeface="Lato Light" charset="0"/>
                <a:cs typeface="Lato Light" charset="0"/>
              </a:rPr>
              <a:t>Parts are logically categorized to do the same thing even though they are different by nature.</a:t>
            </a:r>
          </a:p>
        </p:txBody>
      </p:sp>
      <p:sp>
        <p:nvSpPr>
          <p:cNvPr id="19" name="Prostokąt 57">
            <a:extLst>
              <a:ext uri="{FF2B5EF4-FFF2-40B4-BE49-F238E27FC236}">
                <a16:creationId xmlns:a16="http://schemas.microsoft.com/office/drawing/2014/main" id="{2BCA81AB-5FC6-4C34-A48B-18D1830C111D}"/>
              </a:ext>
            </a:extLst>
          </p:cNvPr>
          <p:cNvSpPr/>
          <p:nvPr/>
        </p:nvSpPr>
        <p:spPr>
          <a:xfrm>
            <a:off x="1730728" y="4585394"/>
            <a:ext cx="4793076" cy="2501284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Lato" panose="020F0502020204030203" pitchFamily="34" charset="-18"/>
              </a:rPr>
              <a:t>SHARED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1" name="Prostokąt 53">
            <a:extLst>
              <a:ext uri="{FF2B5EF4-FFF2-40B4-BE49-F238E27FC236}">
                <a16:creationId xmlns:a16="http://schemas.microsoft.com/office/drawing/2014/main" id="{45374DE2-D6F3-481D-A82C-93BA32EED26E}"/>
              </a:ext>
            </a:extLst>
          </p:cNvPr>
          <p:cNvSpPr/>
          <p:nvPr/>
        </p:nvSpPr>
        <p:spPr>
          <a:xfrm>
            <a:off x="0" y="12967531"/>
            <a:ext cx="2437765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dirty="0">
                <a:solidFill>
                  <a:schemeClr val="tx2"/>
                </a:solidFill>
              </a:rPr>
              <a:t>Coupling And Cohesion </a:t>
            </a:r>
            <a:r>
              <a:rPr lang="en-US" sz="3199" dirty="0">
                <a:solidFill>
                  <a:schemeClr val="tx2"/>
                </a:solidFill>
                <a:hlinkClick r:id="rId2"/>
              </a:rPr>
              <a:t>https://files-cdn.cnblogs.com/files/younggift/Cohesion&amp;Coupling.pdf</a:t>
            </a:r>
            <a:r>
              <a:rPr lang="en-US" sz="3199" dirty="0">
                <a:solidFill>
                  <a:schemeClr val="tx2"/>
                </a:solidFill>
              </a:rPr>
              <a:t> </a:t>
            </a:r>
            <a:endParaRPr lang="pl-PL" sz="3199">
              <a:solidFill>
                <a:schemeClr val="tx2"/>
              </a:solidFill>
            </a:endParaRPr>
          </a:p>
        </p:txBody>
      </p:sp>
      <p:sp>
        <p:nvSpPr>
          <p:cNvPr id="28" name="Prostokąt 57">
            <a:extLst>
              <a:ext uri="{FF2B5EF4-FFF2-40B4-BE49-F238E27FC236}">
                <a16:creationId xmlns:a16="http://schemas.microsoft.com/office/drawing/2014/main" id="{71E44D94-E19A-4D25-BC7D-7975F2B678A4}"/>
              </a:ext>
            </a:extLst>
          </p:cNvPr>
          <p:cNvSpPr/>
          <p:nvPr/>
        </p:nvSpPr>
        <p:spPr>
          <a:xfrm>
            <a:off x="9870353" y="4537423"/>
            <a:ext cx="4793076" cy="2501284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Lato" panose="020F0502020204030203" pitchFamily="34" charset="-18"/>
              </a:rPr>
              <a:t>DATA ACCESS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9" name="Prostokąt 57">
            <a:extLst>
              <a:ext uri="{FF2B5EF4-FFF2-40B4-BE49-F238E27FC236}">
                <a16:creationId xmlns:a16="http://schemas.microsoft.com/office/drawing/2014/main" id="{131A5404-3FA3-4F44-A2BD-16A016ABA011}"/>
              </a:ext>
            </a:extLst>
          </p:cNvPr>
          <p:cNvSpPr/>
          <p:nvPr/>
        </p:nvSpPr>
        <p:spPr>
          <a:xfrm>
            <a:off x="17732458" y="4482897"/>
            <a:ext cx="4793076" cy="2501284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Lato" panose="020F0502020204030203" pitchFamily="34" charset="-18"/>
              </a:rPr>
              <a:t>ON INIT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359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2" grpId="0"/>
      <p:bldP spid="23" grpId="0"/>
      <p:bldP spid="24" grpId="0"/>
      <p:bldP spid="19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635E5-660B-4B91-9094-8363278E9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08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665336" y="393596"/>
            <a:ext cx="726509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High Cohesion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0085241" y="1634834"/>
            <a:ext cx="4248348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Measures</a:t>
            </a:r>
            <a:r>
              <a:rPr lang="en-US" sz="3100" dirty="0">
                <a:latin typeface="Lato Light"/>
                <a:cs typeface="Lato Light"/>
              </a:rPr>
              <a:t> of cohesion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57707" y="7924381"/>
            <a:ext cx="2609049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Functional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42261" y="7888506"/>
            <a:ext cx="3512372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pl-PL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Informational</a:t>
            </a:r>
            <a:endParaRPr lang="en-US" sz="3200" b="1" dirty="0">
              <a:solidFill>
                <a:schemeClr val="tx2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6565" y="7880369"/>
            <a:ext cx="2619628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Sequential 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7352452" y="8752369"/>
            <a:ext cx="5619556" cy="11927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 dirty="0">
                <a:latin typeface="Lato Light" charset="0"/>
                <a:ea typeface="Lato Light" charset="0"/>
                <a:cs typeface="Lato Light" charset="0"/>
              </a:rPr>
              <a:t>Parts all contribute to a single well-defined task of the module.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9388669" y="8716494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pl-PL" sz="2600">
                <a:latin typeface="Lato Light" charset="0"/>
                <a:ea typeface="Lato Light" charset="0"/>
                <a:cs typeface="Lato Light" charset="0"/>
              </a:rPr>
              <a:t>M</a:t>
            </a:r>
            <a:r>
              <a:rPr lang="en-US" sz="2600" dirty="0" err="1">
                <a:latin typeface="Lato Light" charset="0"/>
                <a:ea typeface="Lato Light" charset="0"/>
                <a:cs typeface="Lato Light" charset="0"/>
              </a:rPr>
              <a:t>ultiple</a:t>
            </a: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 functions</a:t>
            </a:r>
            <a:r>
              <a:rPr lang="pl-PL" sz="2600"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represented by entry points deal with a single data structure.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255608" y="8708357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Output from one part is the input to another part like an assembly line.</a:t>
            </a:r>
          </a:p>
        </p:txBody>
      </p:sp>
      <p:sp>
        <p:nvSpPr>
          <p:cNvPr id="19" name="Prostokąt 57">
            <a:extLst>
              <a:ext uri="{FF2B5EF4-FFF2-40B4-BE49-F238E27FC236}">
                <a16:creationId xmlns:a16="http://schemas.microsoft.com/office/drawing/2014/main" id="{2BCA81AB-5FC6-4C34-A48B-18D1830C111D}"/>
              </a:ext>
            </a:extLst>
          </p:cNvPr>
          <p:cNvSpPr/>
          <p:nvPr/>
        </p:nvSpPr>
        <p:spPr>
          <a:xfrm>
            <a:off x="9801909" y="4543275"/>
            <a:ext cx="4793076" cy="2501284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ORDER</a:t>
            </a:r>
            <a:r>
              <a:rPr lang="pl-PL" sz="4800">
                <a:solidFill>
                  <a:schemeClr val="accent4"/>
                </a:solidFill>
                <a:latin typeface="Lato" panose="020F0502020204030203" pitchFamily="34" charset="-18"/>
              </a:rPr>
              <a:t> MGMT.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8" name="Prostokąt 57">
            <a:extLst>
              <a:ext uri="{FF2B5EF4-FFF2-40B4-BE49-F238E27FC236}">
                <a16:creationId xmlns:a16="http://schemas.microsoft.com/office/drawing/2014/main" id="{71E44D94-E19A-4D25-BC7D-7975F2B678A4}"/>
              </a:ext>
            </a:extLst>
          </p:cNvPr>
          <p:cNvSpPr/>
          <p:nvPr/>
        </p:nvSpPr>
        <p:spPr>
          <a:xfrm>
            <a:off x="1798379" y="4543275"/>
            <a:ext cx="4793076" cy="2501284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BUILDER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9" name="Prostokąt 57">
            <a:extLst>
              <a:ext uri="{FF2B5EF4-FFF2-40B4-BE49-F238E27FC236}">
                <a16:creationId xmlns:a16="http://schemas.microsoft.com/office/drawing/2014/main" id="{131A5404-3FA3-4F44-A2BD-16A016ABA011}"/>
              </a:ext>
            </a:extLst>
          </p:cNvPr>
          <p:cNvSpPr/>
          <p:nvPr/>
        </p:nvSpPr>
        <p:spPr>
          <a:xfrm>
            <a:off x="17903861" y="4543275"/>
            <a:ext cx="4793076" cy="2501284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PAYMENT</a:t>
            </a:r>
            <a:b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</a:br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CALCULATOR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5" name="Prostokąt 53">
            <a:extLst>
              <a:ext uri="{FF2B5EF4-FFF2-40B4-BE49-F238E27FC236}">
                <a16:creationId xmlns:a16="http://schemas.microsoft.com/office/drawing/2014/main" id="{CC8D1CF9-0D05-4B43-9890-3581C1B25B1D}"/>
              </a:ext>
            </a:extLst>
          </p:cNvPr>
          <p:cNvSpPr/>
          <p:nvPr/>
        </p:nvSpPr>
        <p:spPr>
          <a:xfrm>
            <a:off x="0" y="12967531"/>
            <a:ext cx="2437765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>
                <a:solidFill>
                  <a:schemeClr val="tx2"/>
                </a:solidFill>
              </a:rPr>
              <a:t>Coupling And Cohesion </a:t>
            </a:r>
            <a:r>
              <a:rPr lang="en-US" sz="3199">
                <a:solidFill>
                  <a:schemeClr val="tx2"/>
                </a:solidFill>
                <a:hlinkClick r:id="rId2"/>
              </a:rPr>
              <a:t>https://files-cdn.cnblogs.com/files/younggift/Cohesion&amp;Coupling.pdf</a:t>
            </a:r>
            <a:r>
              <a:rPr lang="en-US" sz="3199">
                <a:solidFill>
                  <a:schemeClr val="tx2"/>
                </a:solidFill>
              </a:rPr>
              <a:t> </a:t>
            </a:r>
            <a:endParaRPr lang="pl-PL" sz="3199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2" grpId="0"/>
      <p:bldP spid="23" grpId="0"/>
      <p:bldP spid="24" grpId="0"/>
      <p:bldP spid="19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artinfowler.com/bliki/images/presentationDomainDataLayering/all_basic.png">
            <a:extLst>
              <a:ext uri="{FF2B5EF4-FFF2-40B4-BE49-F238E27FC236}">
                <a16:creationId xmlns:a16="http://schemas.microsoft.com/office/drawing/2014/main" id="{54CB491A-CDB9-4F02-9414-D8796746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50" y="367046"/>
            <a:ext cx="16289370" cy="115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53">
            <a:extLst>
              <a:ext uri="{FF2B5EF4-FFF2-40B4-BE49-F238E27FC236}">
                <a16:creationId xmlns:a16="http://schemas.microsoft.com/office/drawing/2014/main" id="{47E34CA4-2EB6-490B-9241-1F9317714A2B}"/>
              </a:ext>
            </a:extLst>
          </p:cNvPr>
          <p:cNvSpPr/>
          <p:nvPr/>
        </p:nvSpPr>
        <p:spPr>
          <a:xfrm>
            <a:off x="0" y="12967531"/>
            <a:ext cx="2437765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dirty="0" err="1">
                <a:solidFill>
                  <a:schemeClr val="tx2"/>
                </a:solidFill>
              </a:rPr>
              <a:t>PresentationDomainDataLayering</a:t>
            </a:r>
            <a:r>
              <a:rPr lang="en-US" sz="3199" dirty="0">
                <a:solidFill>
                  <a:schemeClr val="tx2"/>
                </a:solidFill>
              </a:rPr>
              <a:t> </a:t>
            </a:r>
            <a:r>
              <a:rPr lang="en-US" sz="3199" dirty="0">
                <a:solidFill>
                  <a:schemeClr val="tx2"/>
                </a:solidFill>
                <a:hlinkClick r:id="rId3"/>
              </a:rPr>
              <a:t>https://martinfowler.com/bliki/PresentationDomainDataLayering.html</a:t>
            </a:r>
            <a:r>
              <a:rPr lang="en-US" sz="3199" dirty="0">
                <a:solidFill>
                  <a:schemeClr val="tx2"/>
                </a:solidFill>
              </a:rPr>
              <a:t>    </a:t>
            </a:r>
            <a:endParaRPr lang="pl-PL" sz="3199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06C24-72D6-4AEF-8DD8-2F749E4B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05" y="573370"/>
            <a:ext cx="11286534" cy="3058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54AED-EDBF-4BC9-B824-9BC25932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96" y="3966440"/>
            <a:ext cx="10854229" cy="7819160"/>
          </a:xfrm>
          <a:prstGeom prst="rect">
            <a:avLst/>
          </a:prstGeom>
        </p:spPr>
      </p:pic>
      <p:sp>
        <p:nvSpPr>
          <p:cNvPr id="5" name="Prostokąt 53">
            <a:extLst>
              <a:ext uri="{FF2B5EF4-FFF2-40B4-BE49-F238E27FC236}">
                <a16:creationId xmlns:a16="http://schemas.microsoft.com/office/drawing/2014/main" id="{47E34CA4-2EB6-490B-9241-1F9317714A2B}"/>
              </a:ext>
            </a:extLst>
          </p:cNvPr>
          <p:cNvSpPr/>
          <p:nvPr/>
        </p:nvSpPr>
        <p:spPr>
          <a:xfrm>
            <a:off x="0" y="12604149"/>
            <a:ext cx="24377650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dirty="0" err="1">
                <a:solidFill>
                  <a:schemeClr val="tx2"/>
                </a:solidFill>
              </a:rPr>
              <a:t>PresentationDomainDataLayering</a:t>
            </a:r>
            <a:r>
              <a:rPr lang="en-US" sz="3199" dirty="0">
                <a:solidFill>
                  <a:schemeClr val="tx2"/>
                </a:solidFill>
              </a:rPr>
              <a:t> </a:t>
            </a:r>
            <a:r>
              <a:rPr lang="en-US" sz="3199" dirty="0">
                <a:solidFill>
                  <a:schemeClr val="tx2"/>
                </a:solidFill>
                <a:hlinkClick r:id="rId4"/>
              </a:rPr>
              <a:t>https://martinfowler.com/bliki/PresentationDomainDataLayering.html</a:t>
            </a:r>
            <a:endParaRPr lang="en-US" sz="3199" dirty="0">
              <a:solidFill>
                <a:schemeClr val="tx2"/>
              </a:solidFill>
            </a:endParaRPr>
          </a:p>
          <a:p>
            <a:pPr algn="ctr"/>
            <a:r>
              <a:rPr lang="en-US" sz="3199" dirty="0">
                <a:solidFill>
                  <a:schemeClr val="tx2"/>
                </a:solidFill>
              </a:rPr>
              <a:t>Vertical Slice Architecture </a:t>
            </a:r>
            <a:r>
              <a:rPr lang="en-US" sz="3199" dirty="0">
                <a:solidFill>
                  <a:schemeClr val="tx2"/>
                </a:solidFill>
                <a:hlinkClick r:id="rId5"/>
              </a:rPr>
              <a:t>https://jimmybogard.com/vertical-slice-architecture/</a:t>
            </a:r>
            <a:r>
              <a:rPr lang="en-US" sz="3199" dirty="0">
                <a:solidFill>
                  <a:schemeClr val="tx2"/>
                </a:solidFill>
              </a:rPr>
              <a:t>     </a:t>
            </a:r>
            <a:endParaRPr lang="pl-PL" sz="3199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s://jimmybogardsblog.blob.core.windows.net/jimmybogardsblog/3/2018/Picture0030.png">
            <a:extLst>
              <a:ext uri="{FF2B5EF4-FFF2-40B4-BE49-F238E27FC236}">
                <a16:creationId xmlns:a16="http://schemas.microsoft.com/office/drawing/2014/main" id="{92C5E4E5-877B-4430-B246-C0B3CC57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598" y="3966440"/>
            <a:ext cx="10553356" cy="688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ytimg.com/vi/SUiWfhAhgQw/hqdefault.jpg">
            <a:extLst>
              <a:ext uri="{FF2B5EF4-FFF2-40B4-BE49-F238E27FC236}">
                <a16:creationId xmlns:a16="http://schemas.microsoft.com/office/drawing/2014/main" id="{D4BB300A-DA21-44F9-BD47-065ABEA30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14560" r="14217" b="64169"/>
          <a:stretch/>
        </p:blipFill>
        <p:spPr bwMode="auto">
          <a:xfrm>
            <a:off x="14198600" y="728725"/>
            <a:ext cx="8241197" cy="188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jimmy bogard feature slice">
            <a:extLst>
              <a:ext uri="{FF2B5EF4-FFF2-40B4-BE49-F238E27FC236}">
                <a16:creationId xmlns:a16="http://schemas.microsoft.com/office/drawing/2014/main" id="{A0AA874E-6D1E-42D8-AAFA-0ED5F6C9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631" y="1547274"/>
            <a:ext cx="1885627" cy="188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0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D49B3-3201-44B9-9A92-A56420A3F103}"/>
              </a:ext>
            </a:extLst>
          </p:cNvPr>
          <p:cNvSpPr txBox="1"/>
          <p:nvPr/>
        </p:nvSpPr>
        <p:spPr>
          <a:xfrm>
            <a:off x="1632888" y="483017"/>
            <a:ext cx="9383238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Features, not slices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75EEB-6355-4132-AB77-2D4CD5A831B6}"/>
              </a:ext>
            </a:extLst>
          </p:cNvPr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7E33D1-6F1D-4FCB-936C-41405645E7A3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5867958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Better way </a:t>
            </a:r>
            <a:r>
              <a:rPr lang="en-US" sz="3100" dirty="0">
                <a:latin typeface="Lato Light"/>
                <a:cs typeface="Lato Light"/>
              </a:rPr>
              <a:t>of dividing modules</a:t>
            </a:r>
          </a:p>
        </p:txBody>
      </p:sp>
      <p:sp>
        <p:nvSpPr>
          <p:cNvPr id="18" name="Prostokąt 57">
            <a:extLst>
              <a:ext uri="{FF2B5EF4-FFF2-40B4-BE49-F238E27FC236}">
                <a16:creationId xmlns:a16="http://schemas.microsoft.com/office/drawing/2014/main" id="{F47BBF33-2DC7-459B-A4BB-00BEF87E8495}"/>
              </a:ext>
            </a:extLst>
          </p:cNvPr>
          <p:cNvSpPr/>
          <p:nvPr/>
        </p:nvSpPr>
        <p:spPr>
          <a:xfrm>
            <a:off x="1044489" y="4543274"/>
            <a:ext cx="6705541" cy="2015381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" panose="020F0502020204030203" pitchFamily="34" charset="-18"/>
              </a:rPr>
              <a:t>Controllers</a:t>
            </a:r>
            <a:endParaRPr lang="pl-PL" sz="2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9" name="Prostokąt 57">
            <a:extLst>
              <a:ext uri="{FF2B5EF4-FFF2-40B4-BE49-F238E27FC236}">
                <a16:creationId xmlns:a16="http://schemas.microsoft.com/office/drawing/2014/main" id="{F812FC7E-C93D-47C9-ABD2-CE924EC41767}"/>
              </a:ext>
            </a:extLst>
          </p:cNvPr>
          <p:cNvSpPr/>
          <p:nvPr/>
        </p:nvSpPr>
        <p:spPr>
          <a:xfrm>
            <a:off x="1044489" y="7777990"/>
            <a:ext cx="6705541" cy="20153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" panose="020F0502020204030203" pitchFamily="34" charset="-18"/>
              </a:rPr>
              <a:t>Domain</a:t>
            </a:r>
            <a:endParaRPr lang="pl-PL" sz="2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0" name="Prostokąt 57">
            <a:extLst>
              <a:ext uri="{FF2B5EF4-FFF2-40B4-BE49-F238E27FC236}">
                <a16:creationId xmlns:a16="http://schemas.microsoft.com/office/drawing/2014/main" id="{DF09C63B-1BBD-4E97-ACB4-14FF13ED7B1D}"/>
              </a:ext>
            </a:extLst>
          </p:cNvPr>
          <p:cNvSpPr/>
          <p:nvPr/>
        </p:nvSpPr>
        <p:spPr>
          <a:xfrm>
            <a:off x="1044489" y="11012705"/>
            <a:ext cx="6705541" cy="20153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" panose="020F0502020204030203" pitchFamily="34" charset="-18"/>
              </a:rPr>
              <a:t>Database</a:t>
            </a:r>
            <a:endParaRPr lang="pl-PL" sz="2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1" name="Prostokąt 57">
            <a:extLst>
              <a:ext uri="{FF2B5EF4-FFF2-40B4-BE49-F238E27FC236}">
                <a16:creationId xmlns:a16="http://schemas.microsoft.com/office/drawing/2014/main" id="{4EAC5A9E-64DD-429C-BA5C-C6F32CA35427}"/>
              </a:ext>
            </a:extLst>
          </p:cNvPr>
          <p:cNvSpPr/>
          <p:nvPr/>
        </p:nvSpPr>
        <p:spPr>
          <a:xfrm>
            <a:off x="1259083" y="5486160"/>
            <a:ext cx="2009898" cy="852256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Order</a:t>
            </a:r>
            <a:endParaRPr lang="pl-PL" dirty="0">
              <a:solidFill>
                <a:schemeClr val="accent4"/>
              </a:solidFill>
            </a:endParaRPr>
          </a:p>
        </p:txBody>
      </p:sp>
      <p:sp>
        <p:nvSpPr>
          <p:cNvPr id="22" name="Prostokąt 57">
            <a:extLst>
              <a:ext uri="{FF2B5EF4-FFF2-40B4-BE49-F238E27FC236}">
                <a16:creationId xmlns:a16="http://schemas.microsoft.com/office/drawing/2014/main" id="{A79C09E6-B865-4654-8EB0-0B797CC63DEC}"/>
              </a:ext>
            </a:extLst>
          </p:cNvPr>
          <p:cNvSpPr/>
          <p:nvPr/>
        </p:nvSpPr>
        <p:spPr>
          <a:xfrm>
            <a:off x="3407734" y="5497384"/>
            <a:ext cx="2009898" cy="85225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Payment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23" name="Prostokąt 57">
            <a:extLst>
              <a:ext uri="{FF2B5EF4-FFF2-40B4-BE49-F238E27FC236}">
                <a16:creationId xmlns:a16="http://schemas.microsoft.com/office/drawing/2014/main" id="{47E7593A-02F5-4662-8EE3-DC14B672D9F8}"/>
              </a:ext>
            </a:extLst>
          </p:cNvPr>
          <p:cNvSpPr/>
          <p:nvPr/>
        </p:nvSpPr>
        <p:spPr>
          <a:xfrm>
            <a:off x="5548672" y="5486160"/>
            <a:ext cx="2009898" cy="852256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Delivery</a:t>
            </a:r>
            <a:endParaRPr lang="pl-PL" dirty="0">
              <a:solidFill>
                <a:schemeClr val="accent3"/>
              </a:solidFill>
            </a:endParaRPr>
          </a:p>
        </p:txBody>
      </p:sp>
      <p:sp>
        <p:nvSpPr>
          <p:cNvPr id="24" name="Prostokąt 57">
            <a:extLst>
              <a:ext uri="{FF2B5EF4-FFF2-40B4-BE49-F238E27FC236}">
                <a16:creationId xmlns:a16="http://schemas.microsoft.com/office/drawing/2014/main" id="{5FD01D43-FFAF-4DD4-BC6E-3FFC0624BBAD}"/>
              </a:ext>
            </a:extLst>
          </p:cNvPr>
          <p:cNvSpPr/>
          <p:nvPr/>
        </p:nvSpPr>
        <p:spPr>
          <a:xfrm>
            <a:off x="1259083" y="8735028"/>
            <a:ext cx="2009898" cy="852256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Order</a:t>
            </a:r>
            <a:endParaRPr lang="pl-PL" dirty="0">
              <a:solidFill>
                <a:schemeClr val="accent4"/>
              </a:solidFill>
            </a:endParaRPr>
          </a:p>
        </p:txBody>
      </p:sp>
      <p:sp>
        <p:nvSpPr>
          <p:cNvPr id="25" name="Prostokąt 57">
            <a:extLst>
              <a:ext uri="{FF2B5EF4-FFF2-40B4-BE49-F238E27FC236}">
                <a16:creationId xmlns:a16="http://schemas.microsoft.com/office/drawing/2014/main" id="{4803F283-4609-4D95-8387-392FEE74A761}"/>
              </a:ext>
            </a:extLst>
          </p:cNvPr>
          <p:cNvSpPr/>
          <p:nvPr/>
        </p:nvSpPr>
        <p:spPr>
          <a:xfrm>
            <a:off x="3407734" y="8746252"/>
            <a:ext cx="2009898" cy="85225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Payment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26" name="Prostokąt 57">
            <a:extLst>
              <a:ext uri="{FF2B5EF4-FFF2-40B4-BE49-F238E27FC236}">
                <a16:creationId xmlns:a16="http://schemas.microsoft.com/office/drawing/2014/main" id="{B462204E-7A9A-4B3F-BF74-C0E53FA7DD92}"/>
              </a:ext>
            </a:extLst>
          </p:cNvPr>
          <p:cNvSpPr/>
          <p:nvPr/>
        </p:nvSpPr>
        <p:spPr>
          <a:xfrm>
            <a:off x="5548672" y="8735028"/>
            <a:ext cx="2009898" cy="852256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Delivery</a:t>
            </a:r>
            <a:endParaRPr lang="pl-PL" dirty="0">
              <a:solidFill>
                <a:schemeClr val="accent3"/>
              </a:solidFill>
            </a:endParaRPr>
          </a:p>
        </p:txBody>
      </p:sp>
      <p:sp>
        <p:nvSpPr>
          <p:cNvPr id="27" name="Prostokąt 57">
            <a:extLst>
              <a:ext uri="{FF2B5EF4-FFF2-40B4-BE49-F238E27FC236}">
                <a16:creationId xmlns:a16="http://schemas.microsoft.com/office/drawing/2014/main" id="{E5D5FB07-9832-4112-8E84-AEB53CCA4281}"/>
              </a:ext>
            </a:extLst>
          </p:cNvPr>
          <p:cNvSpPr/>
          <p:nvPr/>
        </p:nvSpPr>
        <p:spPr>
          <a:xfrm>
            <a:off x="1259083" y="11980598"/>
            <a:ext cx="2009898" cy="852256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Order</a:t>
            </a:r>
            <a:endParaRPr lang="pl-PL" dirty="0">
              <a:solidFill>
                <a:schemeClr val="accent4"/>
              </a:solidFill>
            </a:endParaRPr>
          </a:p>
        </p:txBody>
      </p:sp>
      <p:sp>
        <p:nvSpPr>
          <p:cNvPr id="28" name="Prostokąt 57">
            <a:extLst>
              <a:ext uri="{FF2B5EF4-FFF2-40B4-BE49-F238E27FC236}">
                <a16:creationId xmlns:a16="http://schemas.microsoft.com/office/drawing/2014/main" id="{7A254796-A063-4839-A2E3-4AD52A647936}"/>
              </a:ext>
            </a:extLst>
          </p:cNvPr>
          <p:cNvSpPr/>
          <p:nvPr/>
        </p:nvSpPr>
        <p:spPr>
          <a:xfrm>
            <a:off x="3407734" y="11991822"/>
            <a:ext cx="2009898" cy="852256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Payment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29" name="Prostokąt 57">
            <a:extLst>
              <a:ext uri="{FF2B5EF4-FFF2-40B4-BE49-F238E27FC236}">
                <a16:creationId xmlns:a16="http://schemas.microsoft.com/office/drawing/2014/main" id="{1FEAF189-13AF-41F0-BBDF-A5F07AB32D81}"/>
              </a:ext>
            </a:extLst>
          </p:cNvPr>
          <p:cNvSpPr/>
          <p:nvPr/>
        </p:nvSpPr>
        <p:spPr>
          <a:xfrm>
            <a:off x="5548672" y="11980598"/>
            <a:ext cx="2009898" cy="852256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Delivery</a:t>
            </a:r>
            <a:endParaRPr lang="pl-PL" dirty="0">
              <a:solidFill>
                <a:schemeClr val="accent3"/>
              </a:solidFill>
            </a:endParaRPr>
          </a:p>
        </p:txBody>
      </p:sp>
      <p:sp>
        <p:nvSpPr>
          <p:cNvPr id="30" name="Arrow: Right 2">
            <a:extLst>
              <a:ext uri="{FF2B5EF4-FFF2-40B4-BE49-F238E27FC236}">
                <a16:creationId xmlns:a16="http://schemas.microsoft.com/office/drawing/2014/main" id="{BD1F1F9E-589F-473C-8BD2-4175547ABFD9}"/>
              </a:ext>
            </a:extLst>
          </p:cNvPr>
          <p:cNvSpPr/>
          <p:nvPr/>
        </p:nvSpPr>
        <p:spPr>
          <a:xfrm>
            <a:off x="9241181" y="8271978"/>
            <a:ext cx="2646019" cy="94854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31" name="Prostokąt 57">
            <a:extLst>
              <a:ext uri="{FF2B5EF4-FFF2-40B4-BE49-F238E27FC236}">
                <a16:creationId xmlns:a16="http://schemas.microsoft.com/office/drawing/2014/main" id="{FC5487F6-29DE-415E-9E5C-A084C8CB6E7D}"/>
              </a:ext>
            </a:extLst>
          </p:cNvPr>
          <p:cNvSpPr/>
          <p:nvPr/>
        </p:nvSpPr>
        <p:spPr>
          <a:xfrm>
            <a:off x="13378351" y="4543274"/>
            <a:ext cx="2646018" cy="8484811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800" dirty="0">
                <a:solidFill>
                  <a:schemeClr val="accent4"/>
                </a:solidFill>
              </a:rPr>
              <a:t>Order</a:t>
            </a:r>
            <a:endParaRPr lang="pl-PL" sz="4800" dirty="0">
              <a:solidFill>
                <a:schemeClr val="accent4"/>
              </a:solidFill>
            </a:endParaRPr>
          </a:p>
        </p:txBody>
      </p:sp>
      <p:sp>
        <p:nvSpPr>
          <p:cNvPr id="33" name="Prostokąt 57">
            <a:extLst>
              <a:ext uri="{FF2B5EF4-FFF2-40B4-BE49-F238E27FC236}">
                <a16:creationId xmlns:a16="http://schemas.microsoft.com/office/drawing/2014/main" id="{54681178-59AB-4B42-9513-4C768EDE53E5}"/>
              </a:ext>
            </a:extLst>
          </p:cNvPr>
          <p:cNvSpPr/>
          <p:nvPr/>
        </p:nvSpPr>
        <p:spPr>
          <a:xfrm>
            <a:off x="17051191" y="4552648"/>
            <a:ext cx="2646018" cy="8484811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800" dirty="0">
                <a:solidFill>
                  <a:schemeClr val="accent2"/>
                </a:solidFill>
              </a:rPr>
              <a:t>Payment</a:t>
            </a:r>
            <a:endParaRPr lang="pl-PL" sz="4800" dirty="0">
              <a:solidFill>
                <a:schemeClr val="accent2"/>
              </a:solidFill>
            </a:endParaRPr>
          </a:p>
        </p:txBody>
      </p:sp>
      <p:sp>
        <p:nvSpPr>
          <p:cNvPr id="35" name="Prostokąt 57">
            <a:extLst>
              <a:ext uri="{FF2B5EF4-FFF2-40B4-BE49-F238E27FC236}">
                <a16:creationId xmlns:a16="http://schemas.microsoft.com/office/drawing/2014/main" id="{84C5B40C-22CE-4A41-AB3F-748513E40687}"/>
              </a:ext>
            </a:extLst>
          </p:cNvPr>
          <p:cNvSpPr/>
          <p:nvPr/>
        </p:nvSpPr>
        <p:spPr>
          <a:xfrm>
            <a:off x="20751161" y="4543274"/>
            <a:ext cx="2646018" cy="8484811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800" dirty="0">
                <a:solidFill>
                  <a:schemeClr val="accent3"/>
                </a:solidFill>
              </a:rPr>
              <a:t>Delivery</a:t>
            </a:r>
            <a:endParaRPr lang="pl-PL" sz="4800" dirty="0">
              <a:solidFill>
                <a:schemeClr val="accent3"/>
              </a:solidFill>
            </a:endParaRPr>
          </a:p>
        </p:txBody>
      </p:sp>
      <p:sp>
        <p:nvSpPr>
          <p:cNvPr id="36" name="Prostokąt 57">
            <a:extLst>
              <a:ext uri="{FF2B5EF4-FFF2-40B4-BE49-F238E27FC236}">
                <a16:creationId xmlns:a16="http://schemas.microsoft.com/office/drawing/2014/main" id="{C74C21DD-53A2-4663-9E27-9EA44116351D}"/>
              </a:ext>
            </a:extLst>
          </p:cNvPr>
          <p:cNvSpPr/>
          <p:nvPr/>
        </p:nvSpPr>
        <p:spPr>
          <a:xfrm>
            <a:off x="13713844" y="6132526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Controllers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38" name="Prostokąt 57">
            <a:extLst>
              <a:ext uri="{FF2B5EF4-FFF2-40B4-BE49-F238E27FC236}">
                <a16:creationId xmlns:a16="http://schemas.microsoft.com/office/drawing/2014/main" id="{9F7DADAD-EDA2-4209-887E-451CBF5866C3}"/>
              </a:ext>
            </a:extLst>
          </p:cNvPr>
          <p:cNvSpPr/>
          <p:nvPr/>
        </p:nvSpPr>
        <p:spPr>
          <a:xfrm>
            <a:off x="13713844" y="8450677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Domain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39" name="Prostokąt 57">
            <a:extLst>
              <a:ext uri="{FF2B5EF4-FFF2-40B4-BE49-F238E27FC236}">
                <a16:creationId xmlns:a16="http://schemas.microsoft.com/office/drawing/2014/main" id="{5F1D9FAE-6A46-4828-9FBA-597695637154}"/>
              </a:ext>
            </a:extLst>
          </p:cNvPr>
          <p:cNvSpPr/>
          <p:nvPr/>
        </p:nvSpPr>
        <p:spPr>
          <a:xfrm>
            <a:off x="13713844" y="10768828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Database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40" name="Prostokąt 57">
            <a:extLst>
              <a:ext uri="{FF2B5EF4-FFF2-40B4-BE49-F238E27FC236}">
                <a16:creationId xmlns:a16="http://schemas.microsoft.com/office/drawing/2014/main" id="{7218D178-F10E-4D9A-9F79-670A334C56DA}"/>
              </a:ext>
            </a:extLst>
          </p:cNvPr>
          <p:cNvSpPr/>
          <p:nvPr/>
        </p:nvSpPr>
        <p:spPr>
          <a:xfrm>
            <a:off x="17376792" y="6132526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Controllers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41" name="Prostokąt 57">
            <a:extLst>
              <a:ext uri="{FF2B5EF4-FFF2-40B4-BE49-F238E27FC236}">
                <a16:creationId xmlns:a16="http://schemas.microsoft.com/office/drawing/2014/main" id="{2239634E-8F18-4F81-BE4F-E6F4D4908F94}"/>
              </a:ext>
            </a:extLst>
          </p:cNvPr>
          <p:cNvSpPr/>
          <p:nvPr/>
        </p:nvSpPr>
        <p:spPr>
          <a:xfrm>
            <a:off x="17376792" y="8450677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Domain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42" name="Prostokąt 57">
            <a:extLst>
              <a:ext uri="{FF2B5EF4-FFF2-40B4-BE49-F238E27FC236}">
                <a16:creationId xmlns:a16="http://schemas.microsoft.com/office/drawing/2014/main" id="{F92B21EF-0F22-4890-84DA-9188C12D0417}"/>
              </a:ext>
            </a:extLst>
          </p:cNvPr>
          <p:cNvSpPr/>
          <p:nvPr/>
        </p:nvSpPr>
        <p:spPr>
          <a:xfrm>
            <a:off x="17376792" y="10768828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Database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43" name="Prostokąt 57">
            <a:extLst>
              <a:ext uri="{FF2B5EF4-FFF2-40B4-BE49-F238E27FC236}">
                <a16:creationId xmlns:a16="http://schemas.microsoft.com/office/drawing/2014/main" id="{78D938B9-73FF-466F-B48A-42A318B6F812}"/>
              </a:ext>
            </a:extLst>
          </p:cNvPr>
          <p:cNvSpPr/>
          <p:nvPr/>
        </p:nvSpPr>
        <p:spPr>
          <a:xfrm>
            <a:off x="21062949" y="6132526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Controllers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44" name="Prostokąt 57">
            <a:extLst>
              <a:ext uri="{FF2B5EF4-FFF2-40B4-BE49-F238E27FC236}">
                <a16:creationId xmlns:a16="http://schemas.microsoft.com/office/drawing/2014/main" id="{FEB18AC2-384A-4E91-9783-FD9BBA1E27A2}"/>
              </a:ext>
            </a:extLst>
          </p:cNvPr>
          <p:cNvSpPr/>
          <p:nvPr/>
        </p:nvSpPr>
        <p:spPr>
          <a:xfrm>
            <a:off x="21062949" y="8450677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Domain</a:t>
            </a:r>
            <a:endParaRPr lang="pl-PL" sz="2800" dirty="0">
              <a:solidFill>
                <a:schemeClr val="tx2"/>
              </a:solidFill>
            </a:endParaRPr>
          </a:p>
        </p:txBody>
      </p:sp>
      <p:sp>
        <p:nvSpPr>
          <p:cNvPr id="45" name="Prostokąt 57">
            <a:extLst>
              <a:ext uri="{FF2B5EF4-FFF2-40B4-BE49-F238E27FC236}">
                <a16:creationId xmlns:a16="http://schemas.microsoft.com/office/drawing/2014/main" id="{E11320A7-7865-4445-AA6A-EDFA6772CC75}"/>
              </a:ext>
            </a:extLst>
          </p:cNvPr>
          <p:cNvSpPr/>
          <p:nvPr/>
        </p:nvSpPr>
        <p:spPr>
          <a:xfrm>
            <a:off x="21062949" y="10768828"/>
            <a:ext cx="2009898" cy="1342693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Database</a:t>
            </a:r>
            <a:endParaRPr lang="pl-PL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773539" y="393596"/>
            <a:ext cx="7048689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High Coupling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0107686" y="1634834"/>
            <a:ext cx="4203463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Measures</a:t>
            </a:r>
            <a:r>
              <a:rPr lang="en-US" sz="3100">
                <a:latin typeface="Lato Light"/>
                <a:cs typeface="Lato Light"/>
              </a:rPr>
              <a:t> of coupling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947322" y="7874517"/>
            <a:ext cx="1988045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Control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38602" y="7905058"/>
            <a:ext cx="2010487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Content</a:t>
            </a:r>
            <a:endParaRPr lang="en-US" sz="3200" b="1">
              <a:solidFill>
                <a:schemeClr val="tx2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49974" y="7874517"/>
            <a:ext cx="2295821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Common 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7131566" y="8702505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One module controlling the flow of another, by passing it information on what to do.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613859" y="8733046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One module modifies or relies on the internal workings of another module (e.g. data, logic).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9457113" y="8702505"/>
            <a:ext cx="5619556" cy="11927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Two modules share the same global data.</a:t>
            </a:r>
          </a:p>
        </p:txBody>
      </p:sp>
      <p:sp>
        <p:nvSpPr>
          <p:cNvPr id="21" name="Prostokąt 53">
            <a:extLst>
              <a:ext uri="{FF2B5EF4-FFF2-40B4-BE49-F238E27FC236}">
                <a16:creationId xmlns:a16="http://schemas.microsoft.com/office/drawing/2014/main" id="{45374DE2-D6F3-481D-A82C-93BA32EED26E}"/>
              </a:ext>
            </a:extLst>
          </p:cNvPr>
          <p:cNvSpPr/>
          <p:nvPr/>
        </p:nvSpPr>
        <p:spPr>
          <a:xfrm>
            <a:off x="0" y="12967531"/>
            <a:ext cx="2437765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>
                <a:solidFill>
                  <a:schemeClr val="tx2"/>
                </a:solidFill>
              </a:rPr>
              <a:t>Coupling And Cohesion </a:t>
            </a:r>
            <a:r>
              <a:rPr lang="en-US" sz="3199">
                <a:solidFill>
                  <a:schemeClr val="tx2"/>
                </a:solidFill>
                <a:hlinkClick r:id="rId2"/>
              </a:rPr>
              <a:t>https://files-cdn.cnblogs.com/files/younggift/Cohesion&amp;Coupling.pdf</a:t>
            </a:r>
            <a:r>
              <a:rPr lang="en-US" sz="3199">
                <a:solidFill>
                  <a:schemeClr val="tx2"/>
                </a:solidFill>
              </a:rPr>
              <a:t> </a:t>
            </a:r>
            <a:endParaRPr lang="pl-PL" sz="3199">
              <a:solidFill>
                <a:schemeClr val="tx2"/>
              </a:solidFill>
            </a:endParaRPr>
          </a:p>
        </p:txBody>
      </p:sp>
      <p:sp>
        <p:nvSpPr>
          <p:cNvPr id="15" name="Prostokąt 57">
            <a:extLst>
              <a:ext uri="{FF2B5EF4-FFF2-40B4-BE49-F238E27FC236}">
                <a16:creationId xmlns:a16="http://schemas.microsoft.com/office/drawing/2014/main" id="{51ACA4D2-22D8-46DB-A07B-1E76DFF1128C}"/>
              </a:ext>
            </a:extLst>
          </p:cNvPr>
          <p:cNvSpPr/>
          <p:nvPr/>
        </p:nvSpPr>
        <p:spPr>
          <a:xfrm>
            <a:off x="1681611" y="3619661"/>
            <a:ext cx="2549729" cy="3552422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17" name="Schemat blokowy: dysk magnetyczny 90">
            <a:extLst>
              <a:ext uri="{FF2B5EF4-FFF2-40B4-BE49-F238E27FC236}">
                <a16:creationId xmlns:a16="http://schemas.microsoft.com/office/drawing/2014/main" id="{303F5E20-2F30-4076-AAF4-5BAD7775885A}"/>
              </a:ext>
            </a:extLst>
          </p:cNvPr>
          <p:cNvSpPr/>
          <p:nvPr/>
        </p:nvSpPr>
        <p:spPr>
          <a:xfrm>
            <a:off x="2048822" y="3954455"/>
            <a:ext cx="1815306" cy="876618"/>
          </a:xfrm>
          <a:prstGeom prst="flowChartMagneticDisk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Lato" panose="020F0502020204030203" pitchFamily="34" charset="-18"/>
              </a:rPr>
              <a:t>DB</a:t>
            </a:r>
            <a:endParaRPr lang="pl-PL" sz="2400">
              <a:latin typeface="Lato" panose="020F0502020204030203" pitchFamily="34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8A894-EDA6-4476-BA89-5F2345015A48}"/>
              </a:ext>
            </a:extLst>
          </p:cNvPr>
          <p:cNvSpPr/>
          <p:nvPr/>
        </p:nvSpPr>
        <p:spPr>
          <a:xfrm>
            <a:off x="2732850" y="5816362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accent4"/>
                </a:solidFill>
                <a:latin typeface="Lato" panose="020F0502020204030203" pitchFamily="34" charset="-18"/>
              </a:rPr>
              <a:t>1</a:t>
            </a:r>
            <a:endParaRPr lang="pl-PL" sz="4800" dirty="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34" name="Prostokąt 57">
            <a:extLst>
              <a:ext uri="{FF2B5EF4-FFF2-40B4-BE49-F238E27FC236}">
                <a16:creationId xmlns:a16="http://schemas.microsoft.com/office/drawing/2014/main" id="{3524F746-5E14-49FB-A308-3BB69F707DD0}"/>
              </a:ext>
            </a:extLst>
          </p:cNvPr>
          <p:cNvSpPr/>
          <p:nvPr/>
        </p:nvSpPr>
        <p:spPr>
          <a:xfrm>
            <a:off x="9516897" y="5315217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4A9A46-9D42-4EF2-8673-74DB1B8B1B9D}"/>
              </a:ext>
            </a:extLst>
          </p:cNvPr>
          <p:cNvSpPr/>
          <p:nvPr/>
        </p:nvSpPr>
        <p:spPr>
          <a:xfrm>
            <a:off x="10568136" y="5795205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1</a:t>
            </a:r>
            <a:endParaRPr lang="pl-PL" sz="4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37" name="Prostokąt 57">
            <a:extLst>
              <a:ext uri="{FF2B5EF4-FFF2-40B4-BE49-F238E27FC236}">
                <a16:creationId xmlns:a16="http://schemas.microsoft.com/office/drawing/2014/main" id="{6513466A-0F83-48DE-AACC-C3509E85E48E}"/>
              </a:ext>
            </a:extLst>
          </p:cNvPr>
          <p:cNvSpPr/>
          <p:nvPr/>
        </p:nvSpPr>
        <p:spPr>
          <a:xfrm>
            <a:off x="12873414" y="5304278"/>
            <a:ext cx="2549729" cy="1863202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29EBED-8840-43BB-9858-F93EB6B63A13}"/>
              </a:ext>
            </a:extLst>
          </p:cNvPr>
          <p:cNvSpPr/>
          <p:nvPr/>
        </p:nvSpPr>
        <p:spPr>
          <a:xfrm>
            <a:off x="13924653" y="5811760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2</a:t>
            </a:r>
            <a:endParaRPr lang="pl-PL" sz="4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42" name="Schemat blokowy: dysk magnetyczny 90">
            <a:extLst>
              <a:ext uri="{FF2B5EF4-FFF2-40B4-BE49-F238E27FC236}">
                <a16:creationId xmlns:a16="http://schemas.microsoft.com/office/drawing/2014/main" id="{81ED73D0-0F93-41DF-8A8B-15C20DC3A290}"/>
              </a:ext>
            </a:extLst>
          </p:cNvPr>
          <p:cNvSpPr/>
          <p:nvPr/>
        </p:nvSpPr>
        <p:spPr>
          <a:xfrm>
            <a:off x="11529798" y="3658820"/>
            <a:ext cx="1815306" cy="876618"/>
          </a:xfrm>
          <a:prstGeom prst="flowChartMagneticDisk">
            <a:avLst/>
          </a:prstGeom>
          <a:solidFill>
            <a:schemeClr val="tx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Lato" panose="020F0502020204030203" pitchFamily="34" charset="-18"/>
              </a:rPr>
              <a:t>DB</a:t>
            </a:r>
            <a:endParaRPr lang="pl-PL" sz="2400">
              <a:latin typeface="Lato" panose="020F0502020204030203" pitchFamily="34" charset="-18"/>
            </a:endParaRPr>
          </a:p>
        </p:txBody>
      </p:sp>
      <p:sp>
        <p:nvSpPr>
          <p:cNvPr id="43" name="Arrow: Right 2">
            <a:extLst>
              <a:ext uri="{FF2B5EF4-FFF2-40B4-BE49-F238E27FC236}">
                <a16:creationId xmlns:a16="http://schemas.microsoft.com/office/drawing/2014/main" id="{724690B5-DEC6-43D8-AAA5-EA20BC051E09}"/>
              </a:ext>
            </a:extLst>
          </p:cNvPr>
          <p:cNvSpPr/>
          <p:nvPr/>
        </p:nvSpPr>
        <p:spPr>
          <a:xfrm rot="13713250">
            <a:off x="12659388" y="4728676"/>
            <a:ext cx="1371429" cy="49163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4" name="Prostokąt 57">
            <a:extLst>
              <a:ext uri="{FF2B5EF4-FFF2-40B4-BE49-F238E27FC236}">
                <a16:creationId xmlns:a16="http://schemas.microsoft.com/office/drawing/2014/main" id="{4304C7F1-3890-466C-B210-84665A474FDC}"/>
              </a:ext>
            </a:extLst>
          </p:cNvPr>
          <p:cNvSpPr/>
          <p:nvPr/>
        </p:nvSpPr>
        <p:spPr>
          <a:xfrm>
            <a:off x="4985262" y="5342804"/>
            <a:ext cx="2549729" cy="1863202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7CE882-A947-4B31-9106-34573394D5A6}"/>
              </a:ext>
            </a:extLst>
          </p:cNvPr>
          <p:cNvSpPr/>
          <p:nvPr/>
        </p:nvSpPr>
        <p:spPr>
          <a:xfrm>
            <a:off x="6036501" y="5792259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2</a:t>
            </a:r>
            <a:endParaRPr lang="pl-PL" sz="4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32" name="Arrow: Right 2">
            <a:extLst>
              <a:ext uri="{FF2B5EF4-FFF2-40B4-BE49-F238E27FC236}">
                <a16:creationId xmlns:a16="http://schemas.microsoft.com/office/drawing/2014/main" id="{636B6109-66E9-4350-B69F-1E5FF137C530}"/>
              </a:ext>
            </a:extLst>
          </p:cNvPr>
          <p:cNvSpPr/>
          <p:nvPr/>
        </p:nvSpPr>
        <p:spPr>
          <a:xfrm rot="12947748">
            <a:off x="3482459" y="5050470"/>
            <a:ext cx="2198818" cy="49163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6" name="Arrow: Right 2">
            <a:extLst>
              <a:ext uri="{FF2B5EF4-FFF2-40B4-BE49-F238E27FC236}">
                <a16:creationId xmlns:a16="http://schemas.microsoft.com/office/drawing/2014/main" id="{093B961F-22A0-4761-B19E-E214F47058E3}"/>
              </a:ext>
            </a:extLst>
          </p:cNvPr>
          <p:cNvSpPr/>
          <p:nvPr/>
        </p:nvSpPr>
        <p:spPr>
          <a:xfrm rot="18613044">
            <a:off x="10818521" y="4715359"/>
            <a:ext cx="1371429" cy="491631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7" name="Prostokąt 57">
            <a:extLst>
              <a:ext uri="{FF2B5EF4-FFF2-40B4-BE49-F238E27FC236}">
                <a16:creationId xmlns:a16="http://schemas.microsoft.com/office/drawing/2014/main" id="{4CDF967F-8D86-4558-833E-05F045C950A5}"/>
              </a:ext>
            </a:extLst>
          </p:cNvPr>
          <p:cNvSpPr/>
          <p:nvPr/>
        </p:nvSpPr>
        <p:spPr>
          <a:xfrm>
            <a:off x="16677624" y="5342804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BACE20-B242-477E-B374-DB3BDEE4ABE3}"/>
              </a:ext>
            </a:extLst>
          </p:cNvPr>
          <p:cNvSpPr/>
          <p:nvPr/>
        </p:nvSpPr>
        <p:spPr>
          <a:xfrm>
            <a:off x="17728863" y="5822792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1</a:t>
            </a:r>
            <a:endParaRPr lang="pl-PL" sz="4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49" name="Prostokąt 57">
            <a:extLst>
              <a:ext uri="{FF2B5EF4-FFF2-40B4-BE49-F238E27FC236}">
                <a16:creationId xmlns:a16="http://schemas.microsoft.com/office/drawing/2014/main" id="{3FA2D742-B4D1-4B13-9AF6-3648432C50B1}"/>
              </a:ext>
            </a:extLst>
          </p:cNvPr>
          <p:cNvSpPr/>
          <p:nvPr/>
        </p:nvSpPr>
        <p:spPr>
          <a:xfrm>
            <a:off x="20850248" y="5331865"/>
            <a:ext cx="2549729" cy="1863202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E009C9-DA62-41A2-8D1F-7F4BCFA5C008}"/>
              </a:ext>
            </a:extLst>
          </p:cNvPr>
          <p:cNvSpPr/>
          <p:nvPr/>
        </p:nvSpPr>
        <p:spPr>
          <a:xfrm>
            <a:off x="21806601" y="5839347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2</a:t>
            </a:r>
            <a:endParaRPr lang="pl-PL" sz="4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52" name="Arrow: Right 2">
            <a:extLst>
              <a:ext uri="{FF2B5EF4-FFF2-40B4-BE49-F238E27FC236}">
                <a16:creationId xmlns:a16="http://schemas.microsoft.com/office/drawing/2014/main" id="{E5927EE6-909F-4640-B342-03AF14DCAB87}"/>
              </a:ext>
            </a:extLst>
          </p:cNvPr>
          <p:cNvSpPr/>
          <p:nvPr/>
        </p:nvSpPr>
        <p:spPr>
          <a:xfrm>
            <a:off x="19329364" y="6000332"/>
            <a:ext cx="1371429" cy="491631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6BBD23-2F8B-48E6-8A02-619528AF18DE}"/>
              </a:ext>
            </a:extLst>
          </p:cNvPr>
          <p:cNvSpPr txBox="1"/>
          <p:nvPr/>
        </p:nvSpPr>
        <p:spPr>
          <a:xfrm>
            <a:off x="19579152" y="5478731"/>
            <a:ext cx="75052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Lato Bold" charset="0"/>
                <a:ea typeface="Lato Bold" charset="0"/>
                <a:cs typeface="Lato Bold" charset="0"/>
              </a:rPr>
              <a:t>flag</a:t>
            </a:r>
          </a:p>
        </p:txBody>
      </p:sp>
    </p:spTree>
    <p:extLst>
      <p:ext uri="{BB962C8B-B14F-4D97-AF65-F5344CB8AC3E}">
        <p14:creationId xmlns:p14="http://schemas.microsoft.com/office/powerpoint/2010/main" val="30075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2" grpId="0"/>
      <p:bldP spid="23" grpId="0"/>
      <p:bldP spid="24" grpId="0"/>
      <p:bldP spid="15" grpId="0" animBg="1"/>
      <p:bldP spid="17" grpId="0" animBg="1"/>
      <p:bldP spid="2" grpId="0"/>
      <p:bldP spid="34" grpId="0" animBg="1"/>
      <p:bldP spid="36" grpId="0"/>
      <p:bldP spid="37" grpId="0" animBg="1"/>
      <p:bldP spid="38" grpId="0"/>
      <p:bldP spid="42" grpId="0" animBg="1"/>
      <p:bldP spid="43" grpId="0" animBg="1"/>
      <p:bldP spid="44" grpId="0" animBg="1"/>
      <p:bldP spid="45" grpId="0"/>
      <p:bldP spid="32" grpId="0" animBg="1"/>
      <p:bldP spid="46" grpId="0" animBg="1"/>
      <p:bldP spid="47" grpId="0" animBg="1"/>
      <p:bldP spid="48" grpId="0"/>
      <p:bldP spid="49" grpId="0" animBg="1"/>
      <p:bldP spid="50" grpId="0"/>
      <p:bldP spid="52" grpId="0" animBg="1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918355" y="393596"/>
            <a:ext cx="6759058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Low Coupling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32898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0107686" y="1634834"/>
            <a:ext cx="4203463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Measures</a:t>
            </a:r>
            <a:r>
              <a:rPr lang="en-US" sz="3100">
                <a:latin typeface="Lato Light"/>
                <a:cs typeface="Lato Light"/>
              </a:rPr>
              <a:t> of coupling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69901" y="7874517"/>
            <a:ext cx="942887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No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3705" y="7905058"/>
            <a:ext cx="1260281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Data</a:t>
            </a:r>
            <a:endParaRPr lang="en-US" sz="3200" b="1">
              <a:solidFill>
                <a:schemeClr val="tx2"/>
              </a:solidFill>
              <a:latin typeface="Lato Bold" charset="0"/>
              <a:ea typeface="Lato Bold" charset="0"/>
              <a:cs typeface="Lato Bol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49974" y="7874517"/>
            <a:ext cx="2295821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Lato Bold" charset="0"/>
                <a:ea typeface="Lato Bold" charset="0"/>
                <a:cs typeface="Lato Bold" charset="0"/>
              </a:rPr>
              <a:t>Message 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7131566" y="8702505"/>
            <a:ext cx="5619556" cy="11927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Modules do not communicate at all with one another.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613859" y="8733046"/>
            <a:ext cx="5619556" cy="1705726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One module modifies or relies on the internal workings of another module (e.g. data, logic).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9457112" y="8702505"/>
            <a:ext cx="5781905" cy="119276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40"/>
              </a:lnSpc>
            </a:pPr>
            <a:r>
              <a:rPr lang="en-US" sz="2600">
                <a:latin typeface="Lato Light" charset="0"/>
                <a:ea typeface="Lato Light" charset="0"/>
                <a:cs typeface="Lato Light" charset="0"/>
              </a:rPr>
              <a:t>Modules use a public interface to exchange parameter-less messages. </a:t>
            </a:r>
          </a:p>
        </p:txBody>
      </p:sp>
      <p:sp>
        <p:nvSpPr>
          <p:cNvPr id="21" name="Prostokąt 53">
            <a:extLst>
              <a:ext uri="{FF2B5EF4-FFF2-40B4-BE49-F238E27FC236}">
                <a16:creationId xmlns:a16="http://schemas.microsoft.com/office/drawing/2014/main" id="{45374DE2-D6F3-481D-A82C-93BA32EED26E}"/>
              </a:ext>
            </a:extLst>
          </p:cNvPr>
          <p:cNvSpPr/>
          <p:nvPr/>
        </p:nvSpPr>
        <p:spPr>
          <a:xfrm>
            <a:off x="0" y="12967531"/>
            <a:ext cx="2437765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>
                <a:solidFill>
                  <a:schemeClr val="tx2"/>
                </a:solidFill>
              </a:rPr>
              <a:t>Coupling And Cohesion </a:t>
            </a:r>
            <a:r>
              <a:rPr lang="en-US" sz="3199">
                <a:solidFill>
                  <a:schemeClr val="tx2"/>
                </a:solidFill>
                <a:hlinkClick r:id="rId2"/>
              </a:rPr>
              <a:t>https://files-cdn.cnblogs.com/files/younggift/Cohesion&amp;Coupling.pdf</a:t>
            </a:r>
            <a:r>
              <a:rPr lang="en-US" sz="3199">
                <a:solidFill>
                  <a:schemeClr val="tx2"/>
                </a:solidFill>
              </a:rPr>
              <a:t> </a:t>
            </a:r>
            <a:endParaRPr lang="pl-PL" sz="3199">
              <a:solidFill>
                <a:schemeClr val="tx2"/>
              </a:solidFill>
            </a:endParaRPr>
          </a:p>
        </p:txBody>
      </p:sp>
      <p:sp>
        <p:nvSpPr>
          <p:cNvPr id="47" name="Prostokąt 57">
            <a:extLst>
              <a:ext uri="{FF2B5EF4-FFF2-40B4-BE49-F238E27FC236}">
                <a16:creationId xmlns:a16="http://schemas.microsoft.com/office/drawing/2014/main" id="{4CDF967F-8D86-4558-833E-05F045C950A5}"/>
              </a:ext>
            </a:extLst>
          </p:cNvPr>
          <p:cNvSpPr/>
          <p:nvPr/>
        </p:nvSpPr>
        <p:spPr>
          <a:xfrm>
            <a:off x="16677624" y="5342804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BACE20-B242-477E-B374-DB3BDEE4ABE3}"/>
              </a:ext>
            </a:extLst>
          </p:cNvPr>
          <p:cNvSpPr/>
          <p:nvPr/>
        </p:nvSpPr>
        <p:spPr>
          <a:xfrm>
            <a:off x="17681420" y="5804504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1</a:t>
            </a:r>
            <a:endParaRPr lang="pl-PL" sz="4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49" name="Prostokąt 57">
            <a:extLst>
              <a:ext uri="{FF2B5EF4-FFF2-40B4-BE49-F238E27FC236}">
                <a16:creationId xmlns:a16="http://schemas.microsoft.com/office/drawing/2014/main" id="{3FA2D742-B4D1-4B13-9AF6-3648432C50B1}"/>
              </a:ext>
            </a:extLst>
          </p:cNvPr>
          <p:cNvSpPr/>
          <p:nvPr/>
        </p:nvSpPr>
        <p:spPr>
          <a:xfrm>
            <a:off x="20802805" y="5331865"/>
            <a:ext cx="2549729" cy="1863202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E009C9-DA62-41A2-8D1F-7F4BCFA5C008}"/>
              </a:ext>
            </a:extLst>
          </p:cNvPr>
          <p:cNvSpPr/>
          <p:nvPr/>
        </p:nvSpPr>
        <p:spPr>
          <a:xfrm>
            <a:off x="21806601" y="5821059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2</a:t>
            </a:r>
            <a:endParaRPr lang="pl-PL" sz="4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31" name="Prostokąt 57">
            <a:extLst>
              <a:ext uri="{FF2B5EF4-FFF2-40B4-BE49-F238E27FC236}">
                <a16:creationId xmlns:a16="http://schemas.microsoft.com/office/drawing/2014/main" id="{8BD15E01-1517-4DEE-A163-5829EEBA58AD}"/>
              </a:ext>
            </a:extLst>
          </p:cNvPr>
          <p:cNvSpPr/>
          <p:nvPr/>
        </p:nvSpPr>
        <p:spPr>
          <a:xfrm>
            <a:off x="1357103" y="5286433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1E808B-1E55-482B-9C4D-91FC59CD7BF8}"/>
              </a:ext>
            </a:extLst>
          </p:cNvPr>
          <p:cNvSpPr/>
          <p:nvPr/>
        </p:nvSpPr>
        <p:spPr>
          <a:xfrm>
            <a:off x="2360899" y="5748133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1</a:t>
            </a:r>
            <a:endParaRPr lang="pl-PL" sz="4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35" name="Prostokąt 57">
            <a:extLst>
              <a:ext uri="{FF2B5EF4-FFF2-40B4-BE49-F238E27FC236}">
                <a16:creationId xmlns:a16="http://schemas.microsoft.com/office/drawing/2014/main" id="{8D595798-D456-458B-A3CA-697CF7FE6FA7}"/>
              </a:ext>
            </a:extLst>
          </p:cNvPr>
          <p:cNvSpPr/>
          <p:nvPr/>
        </p:nvSpPr>
        <p:spPr>
          <a:xfrm>
            <a:off x="5482284" y="5275494"/>
            <a:ext cx="2549729" cy="1863202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86C92A-09D9-44CE-8703-4BFEC6200705}"/>
              </a:ext>
            </a:extLst>
          </p:cNvPr>
          <p:cNvSpPr/>
          <p:nvPr/>
        </p:nvSpPr>
        <p:spPr>
          <a:xfrm>
            <a:off x="6486080" y="5764688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2</a:t>
            </a:r>
            <a:endParaRPr lang="pl-PL" sz="4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40" name="Arrow: Right 2">
            <a:extLst>
              <a:ext uri="{FF2B5EF4-FFF2-40B4-BE49-F238E27FC236}">
                <a16:creationId xmlns:a16="http://schemas.microsoft.com/office/drawing/2014/main" id="{E75701F0-F9A5-4E14-A4ED-251BD4F137C8}"/>
              </a:ext>
            </a:extLst>
          </p:cNvPr>
          <p:cNvSpPr/>
          <p:nvPr/>
        </p:nvSpPr>
        <p:spPr>
          <a:xfrm>
            <a:off x="4008843" y="5565126"/>
            <a:ext cx="1371429" cy="491631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460ADB-774A-417F-B3AF-38B3BC7CFCD0}"/>
              </a:ext>
            </a:extLst>
          </p:cNvPr>
          <p:cNvSpPr txBox="1"/>
          <p:nvPr/>
        </p:nvSpPr>
        <p:spPr>
          <a:xfrm>
            <a:off x="4354010" y="5043525"/>
            <a:ext cx="559769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>
                <a:solidFill>
                  <a:schemeClr val="accent4"/>
                </a:solidFill>
                <a:latin typeface="Lato Bold" charset="0"/>
                <a:ea typeface="Lato Bold" charset="0"/>
                <a:cs typeface="Lato Bold" charset="0"/>
              </a:rPr>
              <a:t>ID</a:t>
            </a:r>
          </a:p>
        </p:txBody>
      </p:sp>
      <p:sp>
        <p:nvSpPr>
          <p:cNvPr id="51" name="Arrow: Right 2">
            <a:extLst>
              <a:ext uri="{FF2B5EF4-FFF2-40B4-BE49-F238E27FC236}">
                <a16:creationId xmlns:a16="http://schemas.microsoft.com/office/drawing/2014/main" id="{32EC3A2D-4CB3-4AC6-BC6B-6C3624C1CECA}"/>
              </a:ext>
            </a:extLst>
          </p:cNvPr>
          <p:cNvSpPr/>
          <p:nvPr/>
        </p:nvSpPr>
        <p:spPr>
          <a:xfrm rot="10800000">
            <a:off x="3985961" y="6465180"/>
            <a:ext cx="1371429" cy="49163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49B385-4710-4C65-8BC8-F1B424D06D66}"/>
              </a:ext>
            </a:extLst>
          </p:cNvPr>
          <p:cNvSpPr txBox="1"/>
          <p:nvPr/>
        </p:nvSpPr>
        <p:spPr>
          <a:xfrm>
            <a:off x="4207528" y="6037173"/>
            <a:ext cx="93807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Lato Bold" charset="0"/>
                <a:ea typeface="Lato Bold" charset="0"/>
                <a:cs typeface="Lato Bold" charset="0"/>
              </a:rPr>
              <a:t>Data</a:t>
            </a:r>
          </a:p>
        </p:txBody>
      </p:sp>
      <p:sp>
        <p:nvSpPr>
          <p:cNvPr id="58" name="Rounded Rectangle 34">
            <a:extLst>
              <a:ext uri="{FF2B5EF4-FFF2-40B4-BE49-F238E27FC236}">
                <a16:creationId xmlns:a16="http://schemas.microsoft.com/office/drawing/2014/main" id="{87449C02-B262-4858-94E3-5AA32FD7AC48}"/>
              </a:ext>
            </a:extLst>
          </p:cNvPr>
          <p:cNvSpPr/>
          <p:nvPr/>
        </p:nvSpPr>
        <p:spPr>
          <a:xfrm>
            <a:off x="9803307" y="3558228"/>
            <a:ext cx="5435711" cy="738987"/>
          </a:xfrm>
          <a:prstGeom prst="roundRect">
            <a:avLst>
              <a:gd name="adj" fmla="val 726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91" tIns="91445" rIns="182891" bIns="91445" rtlCol="0" anchor="ctr"/>
          <a:lstStyle/>
          <a:p>
            <a:pPr algn="ctr"/>
            <a:r>
              <a:rPr lang="en-US">
                <a:latin typeface="Lato" panose="020F0502020204030203" pitchFamily="34" charset="-18"/>
              </a:rPr>
              <a:t>Message Bus</a:t>
            </a:r>
            <a:endParaRPr lang="bg-BG">
              <a:latin typeface="Lato Light"/>
            </a:endParaRPr>
          </a:p>
        </p:txBody>
      </p:sp>
      <p:sp>
        <p:nvSpPr>
          <p:cNvPr id="57" name="Freeform 51">
            <a:extLst>
              <a:ext uri="{FF2B5EF4-FFF2-40B4-BE49-F238E27FC236}">
                <a16:creationId xmlns:a16="http://schemas.microsoft.com/office/drawing/2014/main" id="{F8EAB53E-4B79-472E-8EA8-654CC34EA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0654" y="5692537"/>
            <a:ext cx="554304" cy="397153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45720" tIns="22860" rIns="45720" bIns="22860" anchor="ctr"/>
          <a:lstStyle/>
          <a:p>
            <a:pPr>
              <a:defRPr/>
            </a:pPr>
            <a:endParaRPr lang="en-US" sz="4800"/>
          </a:p>
        </p:txBody>
      </p:sp>
      <p:sp>
        <p:nvSpPr>
          <p:cNvPr id="59" name="Prostokąt 57">
            <a:extLst>
              <a:ext uri="{FF2B5EF4-FFF2-40B4-BE49-F238E27FC236}">
                <a16:creationId xmlns:a16="http://schemas.microsoft.com/office/drawing/2014/main" id="{D7C8895F-66A9-4649-B81B-691A70D569AE}"/>
              </a:ext>
            </a:extLst>
          </p:cNvPr>
          <p:cNvSpPr/>
          <p:nvPr/>
        </p:nvSpPr>
        <p:spPr>
          <a:xfrm>
            <a:off x="9516897" y="5315217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E2F02BE-06FE-4695-8F3D-FD972D5A8D16}"/>
              </a:ext>
            </a:extLst>
          </p:cNvPr>
          <p:cNvSpPr/>
          <p:nvPr/>
        </p:nvSpPr>
        <p:spPr>
          <a:xfrm>
            <a:off x="10520693" y="5776917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1</a:t>
            </a:r>
            <a:endParaRPr lang="pl-PL" sz="4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61" name="Prostokąt 57">
            <a:extLst>
              <a:ext uri="{FF2B5EF4-FFF2-40B4-BE49-F238E27FC236}">
                <a16:creationId xmlns:a16="http://schemas.microsoft.com/office/drawing/2014/main" id="{AAF5FEAD-731F-4245-B19C-C9CE1E1B48BD}"/>
              </a:ext>
            </a:extLst>
          </p:cNvPr>
          <p:cNvSpPr/>
          <p:nvPr/>
        </p:nvSpPr>
        <p:spPr>
          <a:xfrm>
            <a:off x="12873414" y="5304278"/>
            <a:ext cx="2549729" cy="1863202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FB2DE7-1869-40F7-938F-E9352D799B2C}"/>
              </a:ext>
            </a:extLst>
          </p:cNvPr>
          <p:cNvSpPr/>
          <p:nvPr/>
        </p:nvSpPr>
        <p:spPr>
          <a:xfrm>
            <a:off x="13877210" y="5793472"/>
            <a:ext cx="5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2</a:t>
            </a:r>
            <a:endParaRPr lang="pl-PL" sz="4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67" name="Freeform 51">
            <a:extLst>
              <a:ext uri="{FF2B5EF4-FFF2-40B4-BE49-F238E27FC236}">
                <a16:creationId xmlns:a16="http://schemas.microsoft.com/office/drawing/2014/main" id="{0ED42D52-E23D-4A92-B50F-426750532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226" y="4704568"/>
            <a:ext cx="461692" cy="330797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45720" tIns="22860" rIns="45720" bIns="22860" anchor="ctr"/>
          <a:lstStyle/>
          <a:p>
            <a:pPr>
              <a:defRPr/>
            </a:pPr>
            <a:endParaRPr lang="en-US" sz="4800"/>
          </a:p>
        </p:txBody>
      </p:sp>
      <p:sp>
        <p:nvSpPr>
          <p:cNvPr id="68" name="Arrow: Right 2">
            <a:extLst>
              <a:ext uri="{FF2B5EF4-FFF2-40B4-BE49-F238E27FC236}">
                <a16:creationId xmlns:a16="http://schemas.microsoft.com/office/drawing/2014/main" id="{BF898A09-EF78-44CE-AD91-98BEACD0E4E1}"/>
              </a:ext>
            </a:extLst>
          </p:cNvPr>
          <p:cNvSpPr/>
          <p:nvPr/>
        </p:nvSpPr>
        <p:spPr>
          <a:xfrm rot="16200000">
            <a:off x="10539575" y="4564247"/>
            <a:ext cx="821629" cy="491631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69" name="Arrow: Right 2">
            <a:extLst>
              <a:ext uri="{FF2B5EF4-FFF2-40B4-BE49-F238E27FC236}">
                <a16:creationId xmlns:a16="http://schemas.microsoft.com/office/drawing/2014/main" id="{D15A4B68-13CD-414C-8453-916642FB7ABC}"/>
              </a:ext>
            </a:extLst>
          </p:cNvPr>
          <p:cNvSpPr/>
          <p:nvPr/>
        </p:nvSpPr>
        <p:spPr>
          <a:xfrm rot="5400000">
            <a:off x="13740740" y="4533886"/>
            <a:ext cx="821629" cy="49163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70" name="Freeform 51">
            <a:extLst>
              <a:ext uri="{FF2B5EF4-FFF2-40B4-BE49-F238E27FC236}">
                <a16:creationId xmlns:a16="http://schemas.microsoft.com/office/drawing/2014/main" id="{DBB37D75-7709-4D98-A021-5181DE42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8452" y="4655685"/>
            <a:ext cx="461692" cy="330797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45720" tIns="22860" rIns="45720" bIns="22860" anchor="ctr"/>
          <a:lstStyle/>
          <a:p>
            <a:pPr>
              <a:defRPr/>
            </a:pP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3289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2" grpId="0"/>
      <p:bldP spid="23" grpId="0"/>
      <p:bldP spid="24" grpId="0"/>
      <p:bldP spid="47" grpId="0" animBg="1"/>
      <p:bldP spid="48" grpId="0"/>
      <p:bldP spid="49" grpId="0" animBg="1"/>
      <p:bldP spid="50" grpId="0"/>
      <p:bldP spid="31" grpId="0" animBg="1"/>
      <p:bldP spid="33" grpId="0"/>
      <p:bldP spid="35" grpId="0" animBg="1"/>
      <p:bldP spid="39" grpId="0"/>
      <p:bldP spid="40" grpId="0" animBg="1"/>
      <p:bldP spid="41" grpId="0"/>
      <p:bldP spid="51" grpId="0" animBg="1"/>
      <p:bldP spid="55" grpId="0"/>
      <p:bldP spid="58" grpId="0" animBg="1"/>
      <p:bldP spid="57" grpId="0" animBg="1"/>
      <p:bldP spid="59" grpId="0" animBg="1"/>
      <p:bldP spid="60" grpId="0"/>
      <p:bldP spid="61" grpId="0" animBg="1"/>
      <p:bldP spid="62" grpId="0"/>
      <p:bldP spid="67" grpId="0" animBg="1"/>
      <p:bldP spid="68" grpId="0" animBg="1"/>
      <p:bldP spid="69" grpId="0" animBg="1"/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45073"/>
          <a:stretch/>
        </p:blipFill>
        <p:spPr>
          <a:xfrm>
            <a:off x="13091503" y="0"/>
            <a:ext cx="11286147" cy="13716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Prostokąt 7"/>
          <p:cNvSpPr/>
          <p:nvPr/>
        </p:nvSpPr>
        <p:spPr>
          <a:xfrm>
            <a:off x="13091504" y="0"/>
            <a:ext cx="11286146" cy="13716000"/>
          </a:xfrm>
          <a:prstGeom prst="rect">
            <a:avLst/>
          </a:prstGeom>
          <a:solidFill>
            <a:schemeClr val="tx2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D49B3-3201-44B9-9A92-A56420A3F103}"/>
              </a:ext>
            </a:extLst>
          </p:cNvPr>
          <p:cNvSpPr txBox="1"/>
          <p:nvPr/>
        </p:nvSpPr>
        <p:spPr>
          <a:xfrm>
            <a:off x="1632888" y="483017"/>
            <a:ext cx="700220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Microservices</a:t>
            </a:r>
            <a:endParaRPr lang="id-ID" sz="88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75EEB-6355-4132-AB77-2D4CD5A831B6}"/>
              </a:ext>
            </a:extLst>
          </p:cNvPr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7E33D1-6F1D-4FCB-936C-41405645E7A3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10482105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Good signs </a:t>
            </a:r>
            <a:r>
              <a:rPr lang="en-US" sz="3100" dirty="0">
                <a:latin typeface="Lato Light"/>
                <a:cs typeface="Lato Light"/>
              </a:rPr>
              <a:t>of not applying Loosely-Coupled Architecture</a:t>
            </a:r>
          </a:p>
        </p:txBody>
      </p:sp>
      <p:sp>
        <p:nvSpPr>
          <p:cNvPr id="10" name="Oval 53">
            <a:extLst>
              <a:ext uri="{FF2B5EF4-FFF2-40B4-BE49-F238E27FC236}">
                <a16:creationId xmlns:a16="http://schemas.microsoft.com/office/drawing/2014/main" id="{0E1F533B-8021-4B8F-AF54-2D4E0214C2C1}"/>
              </a:ext>
            </a:extLst>
          </p:cNvPr>
          <p:cNvSpPr>
            <a:spLocks noChangeAspect="1"/>
          </p:cNvSpPr>
          <p:nvPr/>
        </p:nvSpPr>
        <p:spPr>
          <a:xfrm>
            <a:off x="1711325" y="9200991"/>
            <a:ext cx="1027094" cy="1027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3</a:t>
            </a:r>
            <a:endParaRPr lang="bg-BG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B2627A58-A63C-44FD-905F-76937DFE38A0}"/>
              </a:ext>
            </a:extLst>
          </p:cNvPr>
          <p:cNvSpPr txBox="1"/>
          <p:nvPr/>
        </p:nvSpPr>
        <p:spPr>
          <a:xfrm>
            <a:off x="3051966" y="4460178"/>
            <a:ext cx="630454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INTEGRATION BY WELL KNOWN API</a:t>
            </a:r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8F56130D-66F4-45C0-B8CC-753D3AF04D2B}"/>
              </a:ext>
            </a:extLst>
          </p:cNvPr>
          <p:cNvSpPr txBox="1"/>
          <p:nvPr/>
        </p:nvSpPr>
        <p:spPr>
          <a:xfrm>
            <a:off x="3051966" y="9453060"/>
            <a:ext cx="3152273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CONTRACT TESTS</a:t>
            </a: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1C341D22-801B-48F6-B017-64E51E08922F}"/>
              </a:ext>
            </a:extLst>
          </p:cNvPr>
          <p:cNvSpPr txBox="1"/>
          <p:nvPr/>
        </p:nvSpPr>
        <p:spPr>
          <a:xfrm>
            <a:off x="3051966" y="7077632"/>
            <a:ext cx="5041765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NO SHARING INTERNAL INFO</a:t>
            </a:r>
          </a:p>
        </p:txBody>
      </p:sp>
      <p:sp>
        <p:nvSpPr>
          <p:cNvPr id="14" name="Oval 54">
            <a:extLst>
              <a:ext uri="{FF2B5EF4-FFF2-40B4-BE49-F238E27FC236}">
                <a16:creationId xmlns:a16="http://schemas.microsoft.com/office/drawing/2014/main" id="{33BA7DEA-3596-4BF3-BE4F-D7E2CB1C20EF}"/>
              </a:ext>
            </a:extLst>
          </p:cNvPr>
          <p:cNvSpPr>
            <a:spLocks noChangeAspect="1"/>
          </p:cNvSpPr>
          <p:nvPr/>
        </p:nvSpPr>
        <p:spPr>
          <a:xfrm>
            <a:off x="1711325" y="6862189"/>
            <a:ext cx="1027094" cy="1027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2</a:t>
            </a:r>
            <a:endParaRPr lang="bg-BG"/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id="{FED0CF36-D7F9-4939-BDC7-C4681FFF8A98}"/>
              </a:ext>
            </a:extLst>
          </p:cNvPr>
          <p:cNvSpPr>
            <a:spLocks noChangeAspect="1"/>
          </p:cNvSpPr>
          <p:nvPr/>
        </p:nvSpPr>
        <p:spPr>
          <a:xfrm>
            <a:off x="1711325" y="4309547"/>
            <a:ext cx="1027094" cy="1027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1</a:t>
            </a:r>
            <a:endParaRPr lang="bg-BG"/>
          </a:p>
        </p:txBody>
      </p:sp>
      <p:sp>
        <p:nvSpPr>
          <p:cNvPr id="16" name="Oval 53">
            <a:extLst>
              <a:ext uri="{FF2B5EF4-FFF2-40B4-BE49-F238E27FC236}">
                <a16:creationId xmlns:a16="http://schemas.microsoft.com/office/drawing/2014/main" id="{77B6D9E8-D4C3-49B7-B089-DAA95BA89E8C}"/>
              </a:ext>
            </a:extLst>
          </p:cNvPr>
          <p:cNvSpPr>
            <a:spLocks noChangeAspect="1"/>
          </p:cNvSpPr>
          <p:nvPr/>
        </p:nvSpPr>
        <p:spPr>
          <a:xfrm>
            <a:off x="1711325" y="11603456"/>
            <a:ext cx="1027094" cy="10273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  <a:endParaRPr lang="bg-BG">
              <a:solidFill>
                <a:schemeClr val="bg1"/>
              </a:solidFill>
            </a:endParaRP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018E21A9-1979-4F6C-B248-98943E5238B3}"/>
              </a:ext>
            </a:extLst>
          </p:cNvPr>
          <p:cNvSpPr txBox="1"/>
          <p:nvPr/>
        </p:nvSpPr>
        <p:spPr>
          <a:xfrm>
            <a:off x="3051966" y="11855525"/>
            <a:ext cx="8111334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MICROSERVICE CAN LIVE ON ITS OWN</a:t>
            </a:r>
          </a:p>
        </p:txBody>
      </p:sp>
    </p:spTree>
    <p:extLst>
      <p:ext uri="{BB962C8B-B14F-4D97-AF65-F5344CB8AC3E}">
        <p14:creationId xmlns:p14="http://schemas.microsoft.com/office/powerpoint/2010/main" val="16419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658DE-BBAE-4B48-89DB-4376232C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35" y="925429"/>
            <a:ext cx="18957261" cy="5932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9BEF0D-6D4B-4CB6-BFEB-6804C229A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419"/>
          <a:stretch/>
        </p:blipFill>
        <p:spPr>
          <a:xfrm>
            <a:off x="4243834" y="7918785"/>
            <a:ext cx="15889982" cy="30286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44AB72-FE7F-4A83-A761-4486E63D146E}"/>
              </a:ext>
            </a:extLst>
          </p:cNvPr>
          <p:cNvSpPr/>
          <p:nvPr/>
        </p:nvSpPr>
        <p:spPr>
          <a:xfrm>
            <a:off x="13770864" y="10186416"/>
            <a:ext cx="6016752" cy="760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22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8506331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Lease application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7456ED-DEC8-415D-A79B-53FF89B348FC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5980553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Modules </a:t>
            </a:r>
            <a:r>
              <a:rPr lang="en-US" sz="3100">
                <a:latin typeface="Lato Light"/>
                <a:cs typeface="Lato Light"/>
              </a:rPr>
              <a:t>in system to lease cars</a:t>
            </a:r>
          </a:p>
        </p:txBody>
      </p:sp>
      <p:sp>
        <p:nvSpPr>
          <p:cNvPr id="16" name="Prostokąt 57">
            <a:extLst>
              <a:ext uri="{FF2B5EF4-FFF2-40B4-BE49-F238E27FC236}">
                <a16:creationId xmlns:a16="http://schemas.microsoft.com/office/drawing/2014/main" id="{508DCD44-2037-47DD-BC54-B82AD05778E6}"/>
              </a:ext>
            </a:extLst>
          </p:cNvPr>
          <p:cNvSpPr/>
          <p:nvPr/>
        </p:nvSpPr>
        <p:spPr>
          <a:xfrm>
            <a:off x="10297768" y="6327648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PAYMENTS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7" name="Prostokąt 57">
            <a:extLst>
              <a:ext uri="{FF2B5EF4-FFF2-40B4-BE49-F238E27FC236}">
                <a16:creationId xmlns:a16="http://schemas.microsoft.com/office/drawing/2014/main" id="{335C7157-4DCB-414E-87F8-FE3C1FDCE5C2}"/>
              </a:ext>
            </a:extLst>
          </p:cNvPr>
          <p:cNvSpPr/>
          <p:nvPr/>
        </p:nvSpPr>
        <p:spPr>
          <a:xfrm>
            <a:off x="1738984" y="6345936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CONFIG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8" name="Prostokąt 57">
            <a:extLst>
              <a:ext uri="{FF2B5EF4-FFF2-40B4-BE49-F238E27FC236}">
                <a16:creationId xmlns:a16="http://schemas.microsoft.com/office/drawing/2014/main" id="{F6A2A2B7-B4AE-434B-8AD8-2EF3C44585BB}"/>
              </a:ext>
            </a:extLst>
          </p:cNvPr>
          <p:cNvSpPr/>
          <p:nvPr/>
        </p:nvSpPr>
        <p:spPr>
          <a:xfrm>
            <a:off x="6018376" y="6345936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LEASE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7" name="Prostokąt 57">
            <a:extLst>
              <a:ext uri="{FF2B5EF4-FFF2-40B4-BE49-F238E27FC236}">
                <a16:creationId xmlns:a16="http://schemas.microsoft.com/office/drawing/2014/main" id="{D2D862D1-2AA9-4424-B335-047CEAE1F0D4}"/>
              </a:ext>
            </a:extLst>
          </p:cNvPr>
          <p:cNvSpPr/>
          <p:nvPr/>
        </p:nvSpPr>
        <p:spPr>
          <a:xfrm>
            <a:off x="14577160" y="6345936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INVOICES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8" name="Prostokąt 57">
            <a:extLst>
              <a:ext uri="{FF2B5EF4-FFF2-40B4-BE49-F238E27FC236}">
                <a16:creationId xmlns:a16="http://schemas.microsoft.com/office/drawing/2014/main" id="{775178D1-6E6E-45CD-8555-FE2DB85F4761}"/>
              </a:ext>
            </a:extLst>
          </p:cNvPr>
          <p:cNvSpPr/>
          <p:nvPr/>
        </p:nvSpPr>
        <p:spPr>
          <a:xfrm>
            <a:off x="18856552" y="6327648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LEGAL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359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8506331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Lease application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7456ED-DEC8-415D-A79B-53FF89B348FC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8726112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Modules </a:t>
            </a:r>
            <a:r>
              <a:rPr lang="en-US" sz="3100">
                <a:latin typeface="Lato Light"/>
                <a:cs typeface="Lato Light"/>
              </a:rPr>
              <a:t>in system to lease cars and computers</a:t>
            </a:r>
          </a:p>
        </p:txBody>
      </p:sp>
      <p:sp>
        <p:nvSpPr>
          <p:cNvPr id="16" name="Prostokąt 57">
            <a:extLst>
              <a:ext uri="{FF2B5EF4-FFF2-40B4-BE49-F238E27FC236}">
                <a16:creationId xmlns:a16="http://schemas.microsoft.com/office/drawing/2014/main" id="{508DCD44-2037-47DD-BC54-B82AD05778E6}"/>
              </a:ext>
            </a:extLst>
          </p:cNvPr>
          <p:cNvSpPr/>
          <p:nvPr/>
        </p:nvSpPr>
        <p:spPr>
          <a:xfrm>
            <a:off x="10297768" y="5659163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PAYMENTS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7" name="Prostokąt 57">
            <a:extLst>
              <a:ext uri="{FF2B5EF4-FFF2-40B4-BE49-F238E27FC236}">
                <a16:creationId xmlns:a16="http://schemas.microsoft.com/office/drawing/2014/main" id="{335C7157-4DCB-414E-87F8-FE3C1FDCE5C2}"/>
              </a:ext>
            </a:extLst>
          </p:cNvPr>
          <p:cNvSpPr/>
          <p:nvPr/>
        </p:nvSpPr>
        <p:spPr>
          <a:xfrm>
            <a:off x="1738984" y="5677451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CONFIG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8" name="Prostokąt 57">
            <a:extLst>
              <a:ext uri="{FF2B5EF4-FFF2-40B4-BE49-F238E27FC236}">
                <a16:creationId xmlns:a16="http://schemas.microsoft.com/office/drawing/2014/main" id="{F6A2A2B7-B4AE-434B-8AD8-2EF3C44585BB}"/>
              </a:ext>
            </a:extLst>
          </p:cNvPr>
          <p:cNvSpPr/>
          <p:nvPr/>
        </p:nvSpPr>
        <p:spPr>
          <a:xfrm>
            <a:off x="6018376" y="5677451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LEASE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7" name="Prostokąt 57">
            <a:extLst>
              <a:ext uri="{FF2B5EF4-FFF2-40B4-BE49-F238E27FC236}">
                <a16:creationId xmlns:a16="http://schemas.microsoft.com/office/drawing/2014/main" id="{D2D862D1-2AA9-4424-B335-047CEAE1F0D4}"/>
              </a:ext>
            </a:extLst>
          </p:cNvPr>
          <p:cNvSpPr/>
          <p:nvPr/>
        </p:nvSpPr>
        <p:spPr>
          <a:xfrm>
            <a:off x="14577160" y="5677451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INVOICES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8" name="Prostokąt 57">
            <a:extLst>
              <a:ext uri="{FF2B5EF4-FFF2-40B4-BE49-F238E27FC236}">
                <a16:creationId xmlns:a16="http://schemas.microsoft.com/office/drawing/2014/main" id="{775178D1-6E6E-45CD-8555-FE2DB85F4761}"/>
              </a:ext>
            </a:extLst>
          </p:cNvPr>
          <p:cNvSpPr/>
          <p:nvPr/>
        </p:nvSpPr>
        <p:spPr>
          <a:xfrm>
            <a:off x="18856552" y="5659163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LEGAL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0" name="Prostokąt 57">
            <a:extLst>
              <a:ext uri="{FF2B5EF4-FFF2-40B4-BE49-F238E27FC236}">
                <a16:creationId xmlns:a16="http://schemas.microsoft.com/office/drawing/2014/main" id="{F112FC71-0481-4DB0-AA07-E121487020E5}"/>
              </a:ext>
            </a:extLst>
          </p:cNvPr>
          <p:cNvSpPr/>
          <p:nvPr/>
        </p:nvSpPr>
        <p:spPr>
          <a:xfrm>
            <a:off x="2156452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1" name="Prostokąt 57">
            <a:extLst>
              <a:ext uri="{FF2B5EF4-FFF2-40B4-BE49-F238E27FC236}">
                <a16:creationId xmlns:a16="http://schemas.microsoft.com/office/drawing/2014/main" id="{A13DF24A-5A72-4A74-8AA5-7A006AE21289}"/>
              </a:ext>
            </a:extLst>
          </p:cNvPr>
          <p:cNvSpPr/>
          <p:nvPr/>
        </p:nvSpPr>
        <p:spPr>
          <a:xfrm>
            <a:off x="2156452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12" name="Prostokąt 57">
            <a:extLst>
              <a:ext uri="{FF2B5EF4-FFF2-40B4-BE49-F238E27FC236}">
                <a16:creationId xmlns:a16="http://schemas.microsoft.com/office/drawing/2014/main" id="{075B1DE0-0DA5-464B-A8C9-1CCA1DD9D614}"/>
              </a:ext>
            </a:extLst>
          </p:cNvPr>
          <p:cNvSpPr/>
          <p:nvPr/>
        </p:nvSpPr>
        <p:spPr>
          <a:xfrm>
            <a:off x="6429161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3" name="Prostokąt 57">
            <a:extLst>
              <a:ext uri="{FF2B5EF4-FFF2-40B4-BE49-F238E27FC236}">
                <a16:creationId xmlns:a16="http://schemas.microsoft.com/office/drawing/2014/main" id="{DF2667DB-A531-4416-B055-BE7E1683D0A7}"/>
              </a:ext>
            </a:extLst>
          </p:cNvPr>
          <p:cNvSpPr/>
          <p:nvPr/>
        </p:nvSpPr>
        <p:spPr>
          <a:xfrm>
            <a:off x="6429161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14" name="Prostokąt 57">
            <a:extLst>
              <a:ext uri="{FF2B5EF4-FFF2-40B4-BE49-F238E27FC236}">
                <a16:creationId xmlns:a16="http://schemas.microsoft.com/office/drawing/2014/main" id="{F9793AFC-55E4-4B43-B8DB-147ADD8B4DFF}"/>
              </a:ext>
            </a:extLst>
          </p:cNvPr>
          <p:cNvSpPr/>
          <p:nvPr/>
        </p:nvSpPr>
        <p:spPr>
          <a:xfrm>
            <a:off x="10820760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9" name="Prostokąt 57">
            <a:extLst>
              <a:ext uri="{FF2B5EF4-FFF2-40B4-BE49-F238E27FC236}">
                <a16:creationId xmlns:a16="http://schemas.microsoft.com/office/drawing/2014/main" id="{14EACD74-3B2A-4F6C-9D7C-5399BF9622BB}"/>
              </a:ext>
            </a:extLst>
          </p:cNvPr>
          <p:cNvSpPr/>
          <p:nvPr/>
        </p:nvSpPr>
        <p:spPr>
          <a:xfrm>
            <a:off x="10820760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20" name="Prostokąt 57">
            <a:extLst>
              <a:ext uri="{FF2B5EF4-FFF2-40B4-BE49-F238E27FC236}">
                <a16:creationId xmlns:a16="http://schemas.microsoft.com/office/drawing/2014/main" id="{F44232B4-E490-498B-B4B8-F33F874BF7A1}"/>
              </a:ext>
            </a:extLst>
          </p:cNvPr>
          <p:cNvSpPr/>
          <p:nvPr/>
        </p:nvSpPr>
        <p:spPr>
          <a:xfrm>
            <a:off x="14987945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1" name="Prostokąt 57">
            <a:extLst>
              <a:ext uri="{FF2B5EF4-FFF2-40B4-BE49-F238E27FC236}">
                <a16:creationId xmlns:a16="http://schemas.microsoft.com/office/drawing/2014/main" id="{965B1BA5-E3CC-46F5-B025-F1A33E54BA6E}"/>
              </a:ext>
            </a:extLst>
          </p:cNvPr>
          <p:cNvSpPr/>
          <p:nvPr/>
        </p:nvSpPr>
        <p:spPr>
          <a:xfrm>
            <a:off x="14987945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22" name="Prostokąt 57">
            <a:extLst>
              <a:ext uri="{FF2B5EF4-FFF2-40B4-BE49-F238E27FC236}">
                <a16:creationId xmlns:a16="http://schemas.microsoft.com/office/drawing/2014/main" id="{38053125-C061-4706-B2DB-158E661D4F40}"/>
              </a:ext>
            </a:extLst>
          </p:cNvPr>
          <p:cNvSpPr/>
          <p:nvPr/>
        </p:nvSpPr>
        <p:spPr>
          <a:xfrm>
            <a:off x="19375298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3" name="Prostokąt 57">
            <a:extLst>
              <a:ext uri="{FF2B5EF4-FFF2-40B4-BE49-F238E27FC236}">
                <a16:creationId xmlns:a16="http://schemas.microsoft.com/office/drawing/2014/main" id="{77800C0E-FD33-4CDD-B151-757115902CCA}"/>
              </a:ext>
            </a:extLst>
          </p:cNvPr>
          <p:cNvSpPr/>
          <p:nvPr/>
        </p:nvSpPr>
        <p:spPr>
          <a:xfrm>
            <a:off x="19375298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894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diers, Army, Basic Training, Mud, Crawling, Military">
            <a:extLst>
              <a:ext uri="{FF2B5EF4-FFF2-40B4-BE49-F238E27FC236}">
                <a16:creationId xmlns:a16="http://schemas.microsoft.com/office/drawing/2014/main" id="{998A7664-0856-4B0A-9084-B6EA45459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 b="69"/>
          <a:stretch/>
        </p:blipFill>
        <p:spPr bwMode="auto">
          <a:xfrm>
            <a:off x="20" y="10"/>
            <a:ext cx="24377630" cy="13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22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FA7F3-78D7-40D8-9FD5-C9B495DDE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13735"/>
          <a:stretch/>
        </p:blipFill>
        <p:spPr>
          <a:xfrm>
            <a:off x="20" y="10"/>
            <a:ext cx="24377630" cy="137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8506331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Lease application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7456ED-DEC8-415D-A79B-53FF89B348FC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8726112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Modules </a:t>
            </a:r>
            <a:r>
              <a:rPr lang="en-US" sz="3100">
                <a:latin typeface="Lato Light"/>
                <a:cs typeface="Lato Light"/>
              </a:rPr>
              <a:t>in system to lease cars and computers</a:t>
            </a:r>
          </a:p>
        </p:txBody>
      </p:sp>
      <p:sp>
        <p:nvSpPr>
          <p:cNvPr id="16" name="Prostokąt 57">
            <a:extLst>
              <a:ext uri="{FF2B5EF4-FFF2-40B4-BE49-F238E27FC236}">
                <a16:creationId xmlns:a16="http://schemas.microsoft.com/office/drawing/2014/main" id="{508DCD44-2037-47DD-BC54-B82AD05778E6}"/>
              </a:ext>
            </a:extLst>
          </p:cNvPr>
          <p:cNvSpPr/>
          <p:nvPr/>
        </p:nvSpPr>
        <p:spPr>
          <a:xfrm>
            <a:off x="10297768" y="5659163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" panose="020F0502020204030203" pitchFamily="34" charset="-18"/>
              </a:rPr>
              <a:t>PAYMENTS</a:t>
            </a:r>
            <a:endParaRPr lang="pl-PL" sz="2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7" name="Prostokąt 57">
            <a:extLst>
              <a:ext uri="{FF2B5EF4-FFF2-40B4-BE49-F238E27FC236}">
                <a16:creationId xmlns:a16="http://schemas.microsoft.com/office/drawing/2014/main" id="{335C7157-4DCB-414E-87F8-FE3C1FDCE5C2}"/>
              </a:ext>
            </a:extLst>
          </p:cNvPr>
          <p:cNvSpPr/>
          <p:nvPr/>
        </p:nvSpPr>
        <p:spPr>
          <a:xfrm>
            <a:off x="1738984" y="5677451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CONFIG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8" name="Prostokąt 57">
            <a:extLst>
              <a:ext uri="{FF2B5EF4-FFF2-40B4-BE49-F238E27FC236}">
                <a16:creationId xmlns:a16="http://schemas.microsoft.com/office/drawing/2014/main" id="{F6A2A2B7-B4AE-434B-8AD8-2EF3C44585BB}"/>
              </a:ext>
            </a:extLst>
          </p:cNvPr>
          <p:cNvSpPr/>
          <p:nvPr/>
        </p:nvSpPr>
        <p:spPr>
          <a:xfrm>
            <a:off x="6018376" y="5677451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" panose="020F0502020204030203" pitchFamily="34" charset="-18"/>
              </a:rPr>
              <a:t>LEASE</a:t>
            </a:r>
            <a:endParaRPr lang="pl-PL" sz="2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7" name="Prostokąt 57">
            <a:extLst>
              <a:ext uri="{FF2B5EF4-FFF2-40B4-BE49-F238E27FC236}">
                <a16:creationId xmlns:a16="http://schemas.microsoft.com/office/drawing/2014/main" id="{D2D862D1-2AA9-4424-B335-047CEAE1F0D4}"/>
              </a:ext>
            </a:extLst>
          </p:cNvPr>
          <p:cNvSpPr/>
          <p:nvPr/>
        </p:nvSpPr>
        <p:spPr>
          <a:xfrm>
            <a:off x="14577160" y="5677451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Lato" panose="020F0502020204030203" pitchFamily="34" charset="-18"/>
              </a:rPr>
              <a:t>INVOICES</a:t>
            </a:r>
            <a:endParaRPr lang="pl-PL" sz="2800" dirty="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28" name="Prostokąt 57">
            <a:extLst>
              <a:ext uri="{FF2B5EF4-FFF2-40B4-BE49-F238E27FC236}">
                <a16:creationId xmlns:a16="http://schemas.microsoft.com/office/drawing/2014/main" id="{775178D1-6E6E-45CD-8555-FE2DB85F4761}"/>
              </a:ext>
            </a:extLst>
          </p:cNvPr>
          <p:cNvSpPr/>
          <p:nvPr/>
        </p:nvSpPr>
        <p:spPr>
          <a:xfrm>
            <a:off x="18856552" y="5659163"/>
            <a:ext cx="3557700" cy="4197680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tx2"/>
                </a:solidFill>
                <a:latin typeface="Lato" panose="020F0502020204030203" pitchFamily="34" charset="-18"/>
              </a:rPr>
              <a:t>LEGAL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0" name="Prostokąt 57">
            <a:extLst>
              <a:ext uri="{FF2B5EF4-FFF2-40B4-BE49-F238E27FC236}">
                <a16:creationId xmlns:a16="http://schemas.microsoft.com/office/drawing/2014/main" id="{F112FC71-0481-4DB0-AA07-E121487020E5}"/>
              </a:ext>
            </a:extLst>
          </p:cNvPr>
          <p:cNvSpPr/>
          <p:nvPr/>
        </p:nvSpPr>
        <p:spPr>
          <a:xfrm>
            <a:off x="2156452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1" name="Prostokąt 57">
            <a:extLst>
              <a:ext uri="{FF2B5EF4-FFF2-40B4-BE49-F238E27FC236}">
                <a16:creationId xmlns:a16="http://schemas.microsoft.com/office/drawing/2014/main" id="{A13DF24A-5A72-4A74-8AA5-7A006AE21289}"/>
              </a:ext>
            </a:extLst>
          </p:cNvPr>
          <p:cNvSpPr/>
          <p:nvPr/>
        </p:nvSpPr>
        <p:spPr>
          <a:xfrm>
            <a:off x="2156452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12" name="Prostokąt 57">
            <a:extLst>
              <a:ext uri="{FF2B5EF4-FFF2-40B4-BE49-F238E27FC236}">
                <a16:creationId xmlns:a16="http://schemas.microsoft.com/office/drawing/2014/main" id="{075B1DE0-0DA5-464B-A8C9-1CCA1DD9D614}"/>
              </a:ext>
            </a:extLst>
          </p:cNvPr>
          <p:cNvSpPr/>
          <p:nvPr/>
        </p:nvSpPr>
        <p:spPr>
          <a:xfrm>
            <a:off x="6429161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3" name="Prostokąt 57">
            <a:extLst>
              <a:ext uri="{FF2B5EF4-FFF2-40B4-BE49-F238E27FC236}">
                <a16:creationId xmlns:a16="http://schemas.microsoft.com/office/drawing/2014/main" id="{DF2667DB-A531-4416-B055-BE7E1683D0A7}"/>
              </a:ext>
            </a:extLst>
          </p:cNvPr>
          <p:cNvSpPr/>
          <p:nvPr/>
        </p:nvSpPr>
        <p:spPr>
          <a:xfrm>
            <a:off x="6429161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14" name="Prostokąt 57">
            <a:extLst>
              <a:ext uri="{FF2B5EF4-FFF2-40B4-BE49-F238E27FC236}">
                <a16:creationId xmlns:a16="http://schemas.microsoft.com/office/drawing/2014/main" id="{F9793AFC-55E4-4B43-B8DB-147ADD8B4DFF}"/>
              </a:ext>
            </a:extLst>
          </p:cNvPr>
          <p:cNvSpPr/>
          <p:nvPr/>
        </p:nvSpPr>
        <p:spPr>
          <a:xfrm>
            <a:off x="10820760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9" name="Prostokąt 57">
            <a:extLst>
              <a:ext uri="{FF2B5EF4-FFF2-40B4-BE49-F238E27FC236}">
                <a16:creationId xmlns:a16="http://schemas.microsoft.com/office/drawing/2014/main" id="{14EACD74-3B2A-4F6C-9D7C-5399BF9622BB}"/>
              </a:ext>
            </a:extLst>
          </p:cNvPr>
          <p:cNvSpPr/>
          <p:nvPr/>
        </p:nvSpPr>
        <p:spPr>
          <a:xfrm>
            <a:off x="10820760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 dirty="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20" name="Prostokąt 57">
            <a:extLst>
              <a:ext uri="{FF2B5EF4-FFF2-40B4-BE49-F238E27FC236}">
                <a16:creationId xmlns:a16="http://schemas.microsoft.com/office/drawing/2014/main" id="{F44232B4-E490-498B-B4B8-F33F874BF7A1}"/>
              </a:ext>
            </a:extLst>
          </p:cNvPr>
          <p:cNvSpPr/>
          <p:nvPr/>
        </p:nvSpPr>
        <p:spPr>
          <a:xfrm>
            <a:off x="14987945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1" name="Prostokąt 57">
            <a:extLst>
              <a:ext uri="{FF2B5EF4-FFF2-40B4-BE49-F238E27FC236}">
                <a16:creationId xmlns:a16="http://schemas.microsoft.com/office/drawing/2014/main" id="{965B1BA5-E3CC-46F5-B025-F1A33E54BA6E}"/>
              </a:ext>
            </a:extLst>
          </p:cNvPr>
          <p:cNvSpPr/>
          <p:nvPr/>
        </p:nvSpPr>
        <p:spPr>
          <a:xfrm>
            <a:off x="14987945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22" name="Prostokąt 57">
            <a:extLst>
              <a:ext uri="{FF2B5EF4-FFF2-40B4-BE49-F238E27FC236}">
                <a16:creationId xmlns:a16="http://schemas.microsoft.com/office/drawing/2014/main" id="{38053125-C061-4706-B2DB-158E661D4F40}"/>
              </a:ext>
            </a:extLst>
          </p:cNvPr>
          <p:cNvSpPr/>
          <p:nvPr/>
        </p:nvSpPr>
        <p:spPr>
          <a:xfrm>
            <a:off x="19375298" y="7089518"/>
            <a:ext cx="2736129" cy="915567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16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23" name="Prostokąt 57">
            <a:extLst>
              <a:ext uri="{FF2B5EF4-FFF2-40B4-BE49-F238E27FC236}">
                <a16:creationId xmlns:a16="http://schemas.microsoft.com/office/drawing/2014/main" id="{77800C0E-FD33-4CDD-B151-757115902CCA}"/>
              </a:ext>
            </a:extLst>
          </p:cNvPr>
          <p:cNvSpPr/>
          <p:nvPr/>
        </p:nvSpPr>
        <p:spPr>
          <a:xfrm>
            <a:off x="19375298" y="8482324"/>
            <a:ext cx="2736129" cy="91556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16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549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rostokąt 57">
            <a:extLst>
              <a:ext uri="{FF2B5EF4-FFF2-40B4-BE49-F238E27FC236}">
                <a16:creationId xmlns:a16="http://schemas.microsoft.com/office/drawing/2014/main" id="{6E97BE78-76BF-4BD7-A83D-65177E48FE93}"/>
              </a:ext>
            </a:extLst>
          </p:cNvPr>
          <p:cNvSpPr/>
          <p:nvPr/>
        </p:nvSpPr>
        <p:spPr>
          <a:xfrm>
            <a:off x="1279420" y="3883157"/>
            <a:ext cx="21561552" cy="376732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Lato" panose="020F0502020204030203" pitchFamily="34" charset="-18"/>
              </a:rPr>
              <a:t>CAR</a:t>
            </a:r>
            <a:endParaRPr lang="pl-PL" sz="2800">
              <a:solidFill>
                <a:schemeClr val="accent4"/>
              </a:solidFill>
              <a:latin typeface="Lato" panose="020F0502020204030203" pitchFamily="34" charset="-1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632888" y="483017"/>
            <a:ext cx="8506331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Lease application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7456ED-DEC8-415D-A79B-53FF89B348FC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8726112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Modules </a:t>
            </a:r>
            <a:r>
              <a:rPr lang="en-US" sz="3100">
                <a:latin typeface="Lato Light"/>
                <a:cs typeface="Lato Light"/>
              </a:rPr>
              <a:t>in system to lease cars and computers</a:t>
            </a:r>
          </a:p>
        </p:txBody>
      </p:sp>
      <p:sp>
        <p:nvSpPr>
          <p:cNvPr id="31" name="Prostokąt 57">
            <a:extLst>
              <a:ext uri="{FF2B5EF4-FFF2-40B4-BE49-F238E27FC236}">
                <a16:creationId xmlns:a16="http://schemas.microsoft.com/office/drawing/2014/main" id="{940F415B-A612-4E26-9A64-FDDD39CA7889}"/>
              </a:ext>
            </a:extLst>
          </p:cNvPr>
          <p:cNvSpPr/>
          <p:nvPr/>
        </p:nvSpPr>
        <p:spPr>
          <a:xfrm>
            <a:off x="10278740" y="4888996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PAYMENTS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32" name="Prostokąt 57">
            <a:extLst>
              <a:ext uri="{FF2B5EF4-FFF2-40B4-BE49-F238E27FC236}">
                <a16:creationId xmlns:a16="http://schemas.microsoft.com/office/drawing/2014/main" id="{204341A0-9FBF-4F3B-9C39-A6010C91A98A}"/>
              </a:ext>
            </a:extLst>
          </p:cNvPr>
          <p:cNvSpPr/>
          <p:nvPr/>
        </p:nvSpPr>
        <p:spPr>
          <a:xfrm>
            <a:off x="1719956" y="4907284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CONFIG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33" name="Prostokąt 57">
            <a:extLst>
              <a:ext uri="{FF2B5EF4-FFF2-40B4-BE49-F238E27FC236}">
                <a16:creationId xmlns:a16="http://schemas.microsoft.com/office/drawing/2014/main" id="{E763368C-2EFE-4F4A-953D-AEDFD1FEEA0D}"/>
              </a:ext>
            </a:extLst>
          </p:cNvPr>
          <p:cNvSpPr/>
          <p:nvPr/>
        </p:nvSpPr>
        <p:spPr>
          <a:xfrm>
            <a:off x="5999348" y="4907284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LEASE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34" name="Prostokąt 57">
            <a:extLst>
              <a:ext uri="{FF2B5EF4-FFF2-40B4-BE49-F238E27FC236}">
                <a16:creationId xmlns:a16="http://schemas.microsoft.com/office/drawing/2014/main" id="{BDA1C73B-AB0B-422C-8588-D0010AA92CBB}"/>
              </a:ext>
            </a:extLst>
          </p:cNvPr>
          <p:cNvSpPr/>
          <p:nvPr/>
        </p:nvSpPr>
        <p:spPr>
          <a:xfrm>
            <a:off x="14558132" y="4907284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INVOICES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35" name="Prostokąt 57">
            <a:extLst>
              <a:ext uri="{FF2B5EF4-FFF2-40B4-BE49-F238E27FC236}">
                <a16:creationId xmlns:a16="http://schemas.microsoft.com/office/drawing/2014/main" id="{EF22C1CC-A821-4B27-9BE5-7508E50CA79A}"/>
              </a:ext>
            </a:extLst>
          </p:cNvPr>
          <p:cNvSpPr/>
          <p:nvPr/>
        </p:nvSpPr>
        <p:spPr>
          <a:xfrm>
            <a:off x="18837524" y="4888996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LEGAL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3" name="Prostokąt 57">
            <a:extLst>
              <a:ext uri="{FF2B5EF4-FFF2-40B4-BE49-F238E27FC236}">
                <a16:creationId xmlns:a16="http://schemas.microsoft.com/office/drawing/2014/main" id="{D6C8CD96-7253-420D-B85E-E8B0B1C39854}"/>
              </a:ext>
            </a:extLst>
          </p:cNvPr>
          <p:cNvSpPr/>
          <p:nvPr/>
        </p:nvSpPr>
        <p:spPr>
          <a:xfrm>
            <a:off x="1260392" y="8363712"/>
            <a:ext cx="21561552" cy="376732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Lato" panose="020F0502020204030203" pitchFamily="34" charset="-18"/>
              </a:rPr>
              <a:t>COMPUTER</a:t>
            </a:r>
            <a:endParaRPr lang="pl-PL" sz="2800">
              <a:solidFill>
                <a:schemeClr val="accent2"/>
              </a:solidFill>
              <a:latin typeface="Lato" panose="020F0502020204030203" pitchFamily="34" charset="-18"/>
            </a:endParaRPr>
          </a:p>
        </p:txBody>
      </p:sp>
      <p:sp>
        <p:nvSpPr>
          <p:cNvPr id="44" name="Prostokąt 57">
            <a:extLst>
              <a:ext uri="{FF2B5EF4-FFF2-40B4-BE49-F238E27FC236}">
                <a16:creationId xmlns:a16="http://schemas.microsoft.com/office/drawing/2014/main" id="{DA9243DA-49AC-47A0-B60E-49626D7FD314}"/>
              </a:ext>
            </a:extLst>
          </p:cNvPr>
          <p:cNvSpPr/>
          <p:nvPr/>
        </p:nvSpPr>
        <p:spPr>
          <a:xfrm>
            <a:off x="10259712" y="9369551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PAYMENTS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5" name="Prostokąt 57">
            <a:extLst>
              <a:ext uri="{FF2B5EF4-FFF2-40B4-BE49-F238E27FC236}">
                <a16:creationId xmlns:a16="http://schemas.microsoft.com/office/drawing/2014/main" id="{F0B274AE-09A8-4FB7-95DF-9DAA1BDD7C17}"/>
              </a:ext>
            </a:extLst>
          </p:cNvPr>
          <p:cNvSpPr/>
          <p:nvPr/>
        </p:nvSpPr>
        <p:spPr>
          <a:xfrm>
            <a:off x="1700928" y="9387839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CONFIG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6" name="Prostokąt 57">
            <a:extLst>
              <a:ext uri="{FF2B5EF4-FFF2-40B4-BE49-F238E27FC236}">
                <a16:creationId xmlns:a16="http://schemas.microsoft.com/office/drawing/2014/main" id="{3BD4A8C8-D192-4445-9726-3C17122F2E20}"/>
              </a:ext>
            </a:extLst>
          </p:cNvPr>
          <p:cNvSpPr/>
          <p:nvPr/>
        </p:nvSpPr>
        <p:spPr>
          <a:xfrm>
            <a:off x="5980320" y="9387839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LEASE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7" name="Prostokąt 57">
            <a:extLst>
              <a:ext uri="{FF2B5EF4-FFF2-40B4-BE49-F238E27FC236}">
                <a16:creationId xmlns:a16="http://schemas.microsoft.com/office/drawing/2014/main" id="{14C4BF47-8C39-42DE-A63E-351C3A47FF9B}"/>
              </a:ext>
            </a:extLst>
          </p:cNvPr>
          <p:cNvSpPr/>
          <p:nvPr/>
        </p:nvSpPr>
        <p:spPr>
          <a:xfrm>
            <a:off x="14539104" y="9387839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INVOICES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8" name="Prostokąt 57">
            <a:extLst>
              <a:ext uri="{FF2B5EF4-FFF2-40B4-BE49-F238E27FC236}">
                <a16:creationId xmlns:a16="http://schemas.microsoft.com/office/drawing/2014/main" id="{1907349D-AB43-440E-B571-AA9F26EB1D67}"/>
              </a:ext>
            </a:extLst>
          </p:cNvPr>
          <p:cNvSpPr/>
          <p:nvPr/>
        </p:nvSpPr>
        <p:spPr>
          <a:xfrm>
            <a:off x="18818496" y="9369551"/>
            <a:ext cx="3557700" cy="2048262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Lato" panose="020F0502020204030203" pitchFamily="34" charset="-18"/>
              </a:rPr>
              <a:t>LEGAL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816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71646" y="3160513"/>
            <a:ext cx="5075428" cy="739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999"/>
              </a:spcAft>
            </a:pPr>
            <a:r>
              <a:rPr lang="en-US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HOW</a:t>
            </a: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 </a:t>
            </a:r>
          </a:p>
          <a:p>
            <a:pPr>
              <a:spcAft>
                <a:spcPts val="3999"/>
              </a:spcAft>
            </a:pPr>
            <a:r>
              <a:rPr lang="en-US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TO</a:t>
            </a:r>
          </a:p>
          <a:p>
            <a:pPr>
              <a:spcAft>
                <a:spcPts val="3999"/>
              </a:spcAft>
            </a:pP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FAIL?</a:t>
            </a:r>
            <a:endParaRPr lang="en-US" sz="13596" b="1">
              <a:solidFill>
                <a:schemeClr val="tx2"/>
              </a:solidFill>
              <a:latin typeface="Lato Black"/>
              <a:ea typeface="Lato" charset="0"/>
              <a:cs typeface="Lato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7D79C-4195-4220-BC72-9377B754B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0548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1"/>
          <p:cNvSpPr txBox="1"/>
          <p:nvPr/>
        </p:nvSpPr>
        <p:spPr>
          <a:xfrm>
            <a:off x="4767709" y="4459813"/>
            <a:ext cx="15186493" cy="186203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115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Don’t Repeat Yourself</a:t>
            </a:r>
            <a:endParaRPr lang="id-ID" sz="115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369C0C-F154-4529-BC47-72AB1840CB9E}"/>
              </a:ext>
            </a:extLst>
          </p:cNvPr>
          <p:cNvSpPr/>
          <p:nvPr/>
        </p:nvSpPr>
        <p:spPr>
          <a:xfrm>
            <a:off x="837437" y="6813284"/>
            <a:ext cx="230470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>
                <a:solidFill>
                  <a:schemeClr val="tx2"/>
                </a:solidFill>
                <a:latin typeface="+mj-lt"/>
              </a:rPr>
              <a:t>Every piece of knowledge must have a single, unambiguous, authoritative representation within a system</a:t>
            </a:r>
            <a:r>
              <a:rPr lang="pl-PL" sz="5400">
                <a:solidFill>
                  <a:schemeClr val="tx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3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11491571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Cost of a new feature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1548175" y="1634834"/>
            <a:ext cx="7606383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3100">
                <a:solidFill>
                  <a:schemeClr val="accent1"/>
                </a:solidFill>
                <a:latin typeface="Lato Light"/>
                <a:cs typeface="Lato Light"/>
              </a:rPr>
              <a:t>Comparision between </a:t>
            </a:r>
            <a:r>
              <a:rPr lang="pl-PL" sz="3100">
                <a:latin typeface="Lato Light"/>
                <a:cs typeface="Lato Light"/>
              </a:rPr>
              <a:t>DRY and no</a:t>
            </a:r>
            <a:r>
              <a:rPr lang="en-US" sz="3100">
                <a:latin typeface="Lato Light"/>
                <a:cs typeface="Lato Light"/>
              </a:rPr>
              <a:t>t</a:t>
            </a:r>
            <a:r>
              <a:rPr lang="pl-PL" sz="3100">
                <a:latin typeface="Lato Light"/>
                <a:cs typeface="Lato Light"/>
              </a:rPr>
              <a:t>-DRY</a:t>
            </a:r>
            <a:endParaRPr lang="en-US" sz="3100">
              <a:latin typeface="Lato Light"/>
              <a:cs typeface="Lato Light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690DBB6E-FA9E-4ED5-9E6E-A75447053917}"/>
              </a:ext>
            </a:extLst>
          </p:cNvPr>
          <p:cNvSpPr/>
          <p:nvPr/>
        </p:nvSpPr>
        <p:spPr>
          <a:xfrm>
            <a:off x="12143105" y="3089430"/>
            <a:ext cx="45719" cy="1062657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9A545EAE-84DF-46C4-ABFD-D50A7C5FFE66}"/>
              </a:ext>
            </a:extLst>
          </p:cNvPr>
          <p:cNvSpPr txBox="1"/>
          <p:nvPr/>
        </p:nvSpPr>
        <p:spPr>
          <a:xfrm>
            <a:off x="16884764" y="3542621"/>
            <a:ext cx="3389033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no</a:t>
            </a:r>
            <a:r>
              <a:rPr lang="en-US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</a:t>
            </a:r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-DRY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F47728B9-C494-4E4A-B4E8-AC259832950F}"/>
              </a:ext>
            </a:extLst>
          </p:cNvPr>
          <p:cNvSpPr txBox="1"/>
          <p:nvPr/>
        </p:nvSpPr>
        <p:spPr>
          <a:xfrm>
            <a:off x="5405632" y="3542622"/>
            <a:ext cx="1865924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DRY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5" name="Prostokąt 57">
            <a:extLst>
              <a:ext uri="{FF2B5EF4-FFF2-40B4-BE49-F238E27FC236}">
                <a16:creationId xmlns:a16="http://schemas.microsoft.com/office/drawing/2014/main" id="{0EE6EBB5-3405-458B-A2EC-1E5DE26064CB}"/>
              </a:ext>
            </a:extLst>
          </p:cNvPr>
          <p:cNvSpPr/>
          <p:nvPr/>
        </p:nvSpPr>
        <p:spPr>
          <a:xfrm>
            <a:off x="1357103" y="5286433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4"/>
                </a:solidFill>
                <a:latin typeface="Lato" panose="020F0502020204030203"/>
              </a:rPr>
              <a:t>A</a:t>
            </a:r>
          </a:p>
        </p:txBody>
      </p:sp>
      <p:sp>
        <p:nvSpPr>
          <p:cNvPr id="36" name="Prostokąt 57">
            <a:extLst>
              <a:ext uri="{FF2B5EF4-FFF2-40B4-BE49-F238E27FC236}">
                <a16:creationId xmlns:a16="http://schemas.microsoft.com/office/drawing/2014/main" id="{8A0897BB-BF9A-49DB-80B0-685B89620B63}"/>
              </a:ext>
            </a:extLst>
          </p:cNvPr>
          <p:cNvSpPr/>
          <p:nvPr/>
        </p:nvSpPr>
        <p:spPr>
          <a:xfrm>
            <a:off x="1357103" y="8010762"/>
            <a:ext cx="2549729" cy="183570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2"/>
                </a:solidFill>
                <a:latin typeface="Lato" panose="020F0502020204030203"/>
              </a:rPr>
              <a:t>B</a:t>
            </a:r>
          </a:p>
        </p:txBody>
      </p:sp>
      <p:sp>
        <p:nvSpPr>
          <p:cNvPr id="37" name="Prostokąt 57">
            <a:extLst>
              <a:ext uri="{FF2B5EF4-FFF2-40B4-BE49-F238E27FC236}">
                <a16:creationId xmlns:a16="http://schemas.microsoft.com/office/drawing/2014/main" id="{32D1B7B6-DA23-4E2D-9130-7029ABF989F1}"/>
              </a:ext>
            </a:extLst>
          </p:cNvPr>
          <p:cNvSpPr/>
          <p:nvPr/>
        </p:nvSpPr>
        <p:spPr>
          <a:xfrm>
            <a:off x="1357102" y="10735091"/>
            <a:ext cx="2549729" cy="1835708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3"/>
                </a:solidFill>
                <a:latin typeface="Lato" panose="020F0502020204030203"/>
              </a:rPr>
              <a:t>C</a:t>
            </a:r>
          </a:p>
        </p:txBody>
      </p:sp>
      <p:sp>
        <p:nvSpPr>
          <p:cNvPr id="38" name="Prostokąt 57">
            <a:extLst>
              <a:ext uri="{FF2B5EF4-FFF2-40B4-BE49-F238E27FC236}">
                <a16:creationId xmlns:a16="http://schemas.microsoft.com/office/drawing/2014/main" id="{1A831CF6-046B-46E5-B783-5681A0F59007}"/>
              </a:ext>
            </a:extLst>
          </p:cNvPr>
          <p:cNvSpPr/>
          <p:nvPr/>
        </p:nvSpPr>
        <p:spPr>
          <a:xfrm>
            <a:off x="13687649" y="5286433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4"/>
                </a:solidFill>
                <a:latin typeface="Lato" panose="020F0502020204030203"/>
              </a:rPr>
              <a:t>A</a:t>
            </a:r>
          </a:p>
        </p:txBody>
      </p:sp>
      <p:sp>
        <p:nvSpPr>
          <p:cNvPr id="39" name="Prostokąt 57">
            <a:extLst>
              <a:ext uri="{FF2B5EF4-FFF2-40B4-BE49-F238E27FC236}">
                <a16:creationId xmlns:a16="http://schemas.microsoft.com/office/drawing/2014/main" id="{BC21F9CE-73B4-4D08-9962-1329059C18C2}"/>
              </a:ext>
            </a:extLst>
          </p:cNvPr>
          <p:cNvSpPr/>
          <p:nvPr/>
        </p:nvSpPr>
        <p:spPr>
          <a:xfrm>
            <a:off x="13687649" y="8010762"/>
            <a:ext cx="2549729" cy="183570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2"/>
                </a:solidFill>
                <a:latin typeface="Lato" panose="020F0502020204030203"/>
              </a:rPr>
              <a:t>B</a:t>
            </a:r>
          </a:p>
        </p:txBody>
      </p:sp>
      <p:sp>
        <p:nvSpPr>
          <p:cNvPr id="40" name="Prostokąt 57">
            <a:extLst>
              <a:ext uri="{FF2B5EF4-FFF2-40B4-BE49-F238E27FC236}">
                <a16:creationId xmlns:a16="http://schemas.microsoft.com/office/drawing/2014/main" id="{AC5DE204-C4E9-48AB-9541-0215601ECF3F}"/>
              </a:ext>
            </a:extLst>
          </p:cNvPr>
          <p:cNvSpPr/>
          <p:nvPr/>
        </p:nvSpPr>
        <p:spPr>
          <a:xfrm>
            <a:off x="13687648" y="10735091"/>
            <a:ext cx="2549729" cy="1835708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3"/>
                </a:solidFill>
                <a:latin typeface="Lato" panose="020F0502020204030203"/>
              </a:rPr>
              <a:t>C</a:t>
            </a:r>
          </a:p>
        </p:txBody>
      </p:sp>
      <p:sp>
        <p:nvSpPr>
          <p:cNvPr id="42" name="Prostokąt 57">
            <a:extLst>
              <a:ext uri="{FF2B5EF4-FFF2-40B4-BE49-F238E27FC236}">
                <a16:creationId xmlns:a16="http://schemas.microsoft.com/office/drawing/2014/main" id="{C512319C-4AD4-47CF-894B-E8EB4A561199}"/>
              </a:ext>
            </a:extLst>
          </p:cNvPr>
          <p:cNvSpPr/>
          <p:nvPr/>
        </p:nvSpPr>
        <p:spPr>
          <a:xfrm>
            <a:off x="16237378" y="5566451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5" name="Prostokąt 57">
            <a:extLst>
              <a:ext uri="{FF2B5EF4-FFF2-40B4-BE49-F238E27FC236}">
                <a16:creationId xmlns:a16="http://schemas.microsoft.com/office/drawing/2014/main" id="{48590ACD-932C-486C-94AE-144697BE9490}"/>
              </a:ext>
            </a:extLst>
          </p:cNvPr>
          <p:cNvSpPr/>
          <p:nvPr/>
        </p:nvSpPr>
        <p:spPr>
          <a:xfrm>
            <a:off x="5882737" y="8374627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6" name="Prostokąt 57">
            <a:extLst>
              <a:ext uri="{FF2B5EF4-FFF2-40B4-BE49-F238E27FC236}">
                <a16:creationId xmlns:a16="http://schemas.microsoft.com/office/drawing/2014/main" id="{137D47FF-37E2-408B-A0C1-8AAD916FCA6E}"/>
              </a:ext>
            </a:extLst>
          </p:cNvPr>
          <p:cNvSpPr/>
          <p:nvPr/>
        </p:nvSpPr>
        <p:spPr>
          <a:xfrm>
            <a:off x="16237378" y="8344221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7" name="Prostokąt 57">
            <a:extLst>
              <a:ext uri="{FF2B5EF4-FFF2-40B4-BE49-F238E27FC236}">
                <a16:creationId xmlns:a16="http://schemas.microsoft.com/office/drawing/2014/main" id="{38FF3998-BF92-4EB1-833D-13919FF11B54}"/>
              </a:ext>
            </a:extLst>
          </p:cNvPr>
          <p:cNvSpPr/>
          <p:nvPr/>
        </p:nvSpPr>
        <p:spPr>
          <a:xfrm>
            <a:off x="16237377" y="11068550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365EE-EF68-4CF8-9B81-2D9ABDB6779F}"/>
              </a:ext>
            </a:extLst>
          </p:cNvPr>
          <p:cNvSpPr txBox="1"/>
          <p:nvPr/>
        </p:nvSpPr>
        <p:spPr>
          <a:xfrm flipH="1" flipV="1">
            <a:off x="7875044" y="7967186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BE360B-0247-4EF4-9D3A-427D2614F4D3}"/>
              </a:ext>
            </a:extLst>
          </p:cNvPr>
          <p:cNvSpPr txBox="1"/>
          <p:nvPr/>
        </p:nvSpPr>
        <p:spPr>
          <a:xfrm flipH="1" flipV="1">
            <a:off x="18279956" y="5173419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312FEB-4B01-49DD-978C-ED1162E76354}"/>
              </a:ext>
            </a:extLst>
          </p:cNvPr>
          <p:cNvSpPr txBox="1"/>
          <p:nvPr/>
        </p:nvSpPr>
        <p:spPr>
          <a:xfrm flipH="1" flipV="1">
            <a:off x="18336727" y="10691515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2865E6-60ED-48C1-97D8-C0789F433090}"/>
              </a:ext>
            </a:extLst>
          </p:cNvPr>
          <p:cNvSpPr txBox="1"/>
          <p:nvPr/>
        </p:nvSpPr>
        <p:spPr>
          <a:xfrm flipH="1" flipV="1">
            <a:off x="18336727" y="8103720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X</a:t>
            </a:r>
          </a:p>
        </p:txBody>
      </p:sp>
      <p:sp>
        <p:nvSpPr>
          <p:cNvPr id="22" name="Prostokąt 57">
            <a:extLst>
              <a:ext uri="{FF2B5EF4-FFF2-40B4-BE49-F238E27FC236}">
                <a16:creationId xmlns:a16="http://schemas.microsoft.com/office/drawing/2014/main" id="{F326ED98-D30A-44E4-A9A4-F771FDFF01DB}"/>
              </a:ext>
            </a:extLst>
          </p:cNvPr>
          <p:cNvSpPr/>
          <p:nvPr/>
        </p:nvSpPr>
        <p:spPr>
          <a:xfrm>
            <a:off x="3906832" y="5556195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019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5" grpId="0" animBg="1"/>
      <p:bldP spid="46" grpId="0" animBg="1"/>
      <p:bldP spid="47" grpId="0" animBg="1"/>
      <p:bldP spid="6" grpId="0"/>
      <p:bldP spid="48" grpId="0"/>
      <p:bldP spid="49" grpId="0"/>
      <p:bldP spid="50" grpId="0"/>
      <p:bldP spid="22" grpId="0" animBg="1"/>
      <p:bldP spid="2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1605410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Cost of new different features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1548175" y="1634834"/>
            <a:ext cx="7606383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3100">
                <a:solidFill>
                  <a:schemeClr val="accent1"/>
                </a:solidFill>
                <a:latin typeface="Lato Light"/>
                <a:cs typeface="Lato Light"/>
              </a:rPr>
              <a:t>Comparision between </a:t>
            </a:r>
            <a:r>
              <a:rPr lang="pl-PL" sz="3100">
                <a:latin typeface="Lato Light"/>
                <a:cs typeface="Lato Light"/>
              </a:rPr>
              <a:t>DRY and no</a:t>
            </a:r>
            <a:r>
              <a:rPr lang="en-US" sz="3100">
                <a:latin typeface="Lato Light"/>
                <a:cs typeface="Lato Light"/>
              </a:rPr>
              <a:t>T</a:t>
            </a:r>
            <a:r>
              <a:rPr lang="pl-PL" sz="3100">
                <a:latin typeface="Lato Light"/>
                <a:cs typeface="Lato Light"/>
              </a:rPr>
              <a:t>-DRY</a:t>
            </a:r>
            <a:endParaRPr lang="en-US" sz="3100">
              <a:latin typeface="Lato Light"/>
              <a:cs typeface="Lato Light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690DBB6E-FA9E-4ED5-9E6E-A75447053917}"/>
              </a:ext>
            </a:extLst>
          </p:cNvPr>
          <p:cNvSpPr/>
          <p:nvPr/>
        </p:nvSpPr>
        <p:spPr>
          <a:xfrm>
            <a:off x="12143105" y="3089430"/>
            <a:ext cx="45719" cy="1062657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9A545EAE-84DF-46C4-ABFD-D50A7C5FFE66}"/>
              </a:ext>
            </a:extLst>
          </p:cNvPr>
          <p:cNvSpPr txBox="1"/>
          <p:nvPr/>
        </p:nvSpPr>
        <p:spPr>
          <a:xfrm>
            <a:off x="16884764" y="3542621"/>
            <a:ext cx="3389033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no</a:t>
            </a:r>
            <a:r>
              <a:rPr lang="en-US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</a:t>
            </a:r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-DRY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F47728B9-C494-4E4A-B4E8-AC259832950F}"/>
              </a:ext>
            </a:extLst>
          </p:cNvPr>
          <p:cNvSpPr txBox="1"/>
          <p:nvPr/>
        </p:nvSpPr>
        <p:spPr>
          <a:xfrm>
            <a:off x="5405632" y="3542622"/>
            <a:ext cx="1865924" cy="1107977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66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DRY</a:t>
            </a:r>
            <a:endParaRPr lang="id-ID" sz="66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5" name="Prostokąt 57">
            <a:extLst>
              <a:ext uri="{FF2B5EF4-FFF2-40B4-BE49-F238E27FC236}">
                <a16:creationId xmlns:a16="http://schemas.microsoft.com/office/drawing/2014/main" id="{0EE6EBB5-3405-458B-A2EC-1E5DE26064CB}"/>
              </a:ext>
            </a:extLst>
          </p:cNvPr>
          <p:cNvSpPr/>
          <p:nvPr/>
        </p:nvSpPr>
        <p:spPr>
          <a:xfrm>
            <a:off x="1357103" y="5286433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4"/>
                </a:solidFill>
                <a:latin typeface="Lato" panose="020F0502020204030203"/>
              </a:rPr>
              <a:t>A</a:t>
            </a:r>
          </a:p>
        </p:txBody>
      </p:sp>
      <p:sp>
        <p:nvSpPr>
          <p:cNvPr id="36" name="Prostokąt 57">
            <a:extLst>
              <a:ext uri="{FF2B5EF4-FFF2-40B4-BE49-F238E27FC236}">
                <a16:creationId xmlns:a16="http://schemas.microsoft.com/office/drawing/2014/main" id="{8A0897BB-BF9A-49DB-80B0-685B89620B63}"/>
              </a:ext>
            </a:extLst>
          </p:cNvPr>
          <p:cNvSpPr/>
          <p:nvPr/>
        </p:nvSpPr>
        <p:spPr>
          <a:xfrm>
            <a:off x="1357103" y="8010762"/>
            <a:ext cx="2549729" cy="183570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2"/>
                </a:solidFill>
                <a:latin typeface="Lato" panose="020F0502020204030203"/>
              </a:rPr>
              <a:t>B</a:t>
            </a:r>
          </a:p>
        </p:txBody>
      </p:sp>
      <p:sp>
        <p:nvSpPr>
          <p:cNvPr id="37" name="Prostokąt 57">
            <a:extLst>
              <a:ext uri="{FF2B5EF4-FFF2-40B4-BE49-F238E27FC236}">
                <a16:creationId xmlns:a16="http://schemas.microsoft.com/office/drawing/2014/main" id="{32D1B7B6-DA23-4E2D-9130-7029ABF989F1}"/>
              </a:ext>
            </a:extLst>
          </p:cNvPr>
          <p:cNvSpPr/>
          <p:nvPr/>
        </p:nvSpPr>
        <p:spPr>
          <a:xfrm>
            <a:off x="1357102" y="10735091"/>
            <a:ext cx="2549729" cy="1835708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3"/>
                </a:solidFill>
                <a:latin typeface="Lato" panose="020F0502020204030203"/>
              </a:rPr>
              <a:t>C</a:t>
            </a:r>
          </a:p>
        </p:txBody>
      </p:sp>
      <p:sp>
        <p:nvSpPr>
          <p:cNvPr id="38" name="Prostokąt 57">
            <a:extLst>
              <a:ext uri="{FF2B5EF4-FFF2-40B4-BE49-F238E27FC236}">
                <a16:creationId xmlns:a16="http://schemas.microsoft.com/office/drawing/2014/main" id="{1A831CF6-046B-46E5-B783-5681A0F59007}"/>
              </a:ext>
            </a:extLst>
          </p:cNvPr>
          <p:cNvSpPr/>
          <p:nvPr/>
        </p:nvSpPr>
        <p:spPr>
          <a:xfrm>
            <a:off x="13687649" y="5286433"/>
            <a:ext cx="2549729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4"/>
                </a:solidFill>
                <a:latin typeface="Lato" panose="020F0502020204030203"/>
              </a:rPr>
              <a:t>A</a:t>
            </a:r>
          </a:p>
        </p:txBody>
      </p:sp>
      <p:sp>
        <p:nvSpPr>
          <p:cNvPr id="39" name="Prostokąt 57">
            <a:extLst>
              <a:ext uri="{FF2B5EF4-FFF2-40B4-BE49-F238E27FC236}">
                <a16:creationId xmlns:a16="http://schemas.microsoft.com/office/drawing/2014/main" id="{BC21F9CE-73B4-4D08-9962-1329059C18C2}"/>
              </a:ext>
            </a:extLst>
          </p:cNvPr>
          <p:cNvSpPr/>
          <p:nvPr/>
        </p:nvSpPr>
        <p:spPr>
          <a:xfrm>
            <a:off x="13687649" y="8010762"/>
            <a:ext cx="2549729" cy="1835708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2"/>
                </a:solidFill>
                <a:latin typeface="Lato" panose="020F0502020204030203"/>
              </a:rPr>
              <a:t>B</a:t>
            </a:r>
          </a:p>
        </p:txBody>
      </p:sp>
      <p:sp>
        <p:nvSpPr>
          <p:cNvPr id="40" name="Prostokąt 57">
            <a:extLst>
              <a:ext uri="{FF2B5EF4-FFF2-40B4-BE49-F238E27FC236}">
                <a16:creationId xmlns:a16="http://schemas.microsoft.com/office/drawing/2014/main" id="{AC5DE204-C4E9-48AB-9541-0215601ECF3F}"/>
              </a:ext>
            </a:extLst>
          </p:cNvPr>
          <p:cNvSpPr/>
          <p:nvPr/>
        </p:nvSpPr>
        <p:spPr>
          <a:xfrm>
            <a:off x="13687648" y="10735091"/>
            <a:ext cx="2549729" cy="1835708"/>
          </a:xfrm>
          <a:prstGeom prst="rect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>
                <a:solidFill>
                  <a:schemeClr val="accent3"/>
                </a:solidFill>
                <a:latin typeface="Lato" panose="020F0502020204030203"/>
              </a:rPr>
              <a:t>C</a:t>
            </a:r>
          </a:p>
        </p:txBody>
      </p:sp>
      <p:sp>
        <p:nvSpPr>
          <p:cNvPr id="42" name="Prostokąt 57">
            <a:extLst>
              <a:ext uri="{FF2B5EF4-FFF2-40B4-BE49-F238E27FC236}">
                <a16:creationId xmlns:a16="http://schemas.microsoft.com/office/drawing/2014/main" id="{C512319C-4AD4-47CF-894B-E8EB4A561199}"/>
              </a:ext>
            </a:extLst>
          </p:cNvPr>
          <p:cNvSpPr/>
          <p:nvPr/>
        </p:nvSpPr>
        <p:spPr>
          <a:xfrm>
            <a:off x="16237378" y="5566451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5" name="Prostokąt 57">
            <a:extLst>
              <a:ext uri="{FF2B5EF4-FFF2-40B4-BE49-F238E27FC236}">
                <a16:creationId xmlns:a16="http://schemas.microsoft.com/office/drawing/2014/main" id="{48590ACD-932C-486C-94AE-144697BE9490}"/>
              </a:ext>
            </a:extLst>
          </p:cNvPr>
          <p:cNvSpPr/>
          <p:nvPr/>
        </p:nvSpPr>
        <p:spPr>
          <a:xfrm>
            <a:off x="5882737" y="8374627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6" name="Prostokąt 57">
            <a:extLst>
              <a:ext uri="{FF2B5EF4-FFF2-40B4-BE49-F238E27FC236}">
                <a16:creationId xmlns:a16="http://schemas.microsoft.com/office/drawing/2014/main" id="{137D47FF-37E2-408B-A0C1-8AAD916FCA6E}"/>
              </a:ext>
            </a:extLst>
          </p:cNvPr>
          <p:cNvSpPr/>
          <p:nvPr/>
        </p:nvSpPr>
        <p:spPr>
          <a:xfrm>
            <a:off x="16237378" y="8344221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7" name="Prostokąt 57">
            <a:extLst>
              <a:ext uri="{FF2B5EF4-FFF2-40B4-BE49-F238E27FC236}">
                <a16:creationId xmlns:a16="http://schemas.microsoft.com/office/drawing/2014/main" id="{38FF3998-BF92-4EB1-833D-13919FF11B54}"/>
              </a:ext>
            </a:extLst>
          </p:cNvPr>
          <p:cNvSpPr/>
          <p:nvPr/>
        </p:nvSpPr>
        <p:spPr>
          <a:xfrm>
            <a:off x="16237377" y="11068550"/>
            <a:ext cx="2549729" cy="1107978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>
                <a:solidFill>
                  <a:schemeClr val="tx2"/>
                </a:solidFill>
                <a:latin typeface="Lato" panose="020F0502020204030203" pitchFamily="34" charset="-18"/>
              </a:rPr>
              <a:t>FUN</a:t>
            </a:r>
            <a:endParaRPr lang="pl-PL" sz="20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A365EE-EF68-4CF8-9B81-2D9ABDB6779F}"/>
              </a:ext>
            </a:extLst>
          </p:cNvPr>
          <p:cNvSpPr txBox="1"/>
          <p:nvPr/>
        </p:nvSpPr>
        <p:spPr>
          <a:xfrm rot="10800000" flipH="1" flipV="1">
            <a:off x="8691475" y="7967186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BE360B-0247-4EF4-9D3A-427D2614F4D3}"/>
              </a:ext>
            </a:extLst>
          </p:cNvPr>
          <p:cNvSpPr txBox="1"/>
          <p:nvPr/>
        </p:nvSpPr>
        <p:spPr>
          <a:xfrm flipH="1" flipV="1">
            <a:off x="18279956" y="5173419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312FEB-4B01-49DD-978C-ED1162E76354}"/>
              </a:ext>
            </a:extLst>
          </p:cNvPr>
          <p:cNvSpPr txBox="1"/>
          <p:nvPr/>
        </p:nvSpPr>
        <p:spPr>
          <a:xfrm rot="10800000" flipH="1" flipV="1">
            <a:off x="19206856" y="10627912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2865E6-60ED-48C1-97D8-C0789F433090}"/>
              </a:ext>
            </a:extLst>
          </p:cNvPr>
          <p:cNvSpPr txBox="1"/>
          <p:nvPr/>
        </p:nvSpPr>
        <p:spPr>
          <a:xfrm rot="10800000" flipH="1" flipV="1">
            <a:off x="19152791" y="7900665"/>
            <a:ext cx="19369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>
                <a:solidFill>
                  <a:schemeClr val="accent5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653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8" grpId="0"/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strategy c#">
            <a:extLst>
              <a:ext uri="{FF2B5EF4-FFF2-40B4-BE49-F238E27FC236}">
                <a16:creationId xmlns:a16="http://schemas.microsoft.com/office/drawing/2014/main" id="{7FBF3FDB-AD6C-4FE4-AB79-BD489DB63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4" y="6705599"/>
            <a:ext cx="8745393" cy="874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9C443-2603-4E18-8060-F254088BB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88" y="366968"/>
            <a:ext cx="11360211" cy="4808555"/>
          </a:xfrm>
          <a:prstGeom prst="rect">
            <a:avLst/>
          </a:prstGeom>
        </p:spPr>
      </p:pic>
      <p:pic>
        <p:nvPicPr>
          <p:cNvPr id="1032" name="Picture 8" descr="Image result for autofac">
            <a:extLst>
              <a:ext uri="{FF2B5EF4-FFF2-40B4-BE49-F238E27FC236}">
                <a16:creationId xmlns:a16="http://schemas.microsoft.com/office/drawing/2014/main" id="{46048B3C-820A-4F4B-AE60-9F0F22D7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78" y="613458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F4D3A-E614-42B4-9C1D-CD38685D4179}"/>
              </a:ext>
            </a:extLst>
          </p:cNvPr>
          <p:cNvSpPr/>
          <p:nvPr/>
        </p:nvSpPr>
        <p:spPr>
          <a:xfrm>
            <a:off x="2881853" y="10351461"/>
            <a:ext cx="1116576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3800" b="1" dirty="0">
                <a:solidFill>
                  <a:srgbClr val="333333"/>
                </a:solidFill>
                <a:latin typeface="Open Sans" panose="020B0606030504020204" pitchFamily="34" charset="0"/>
              </a:rPr>
              <a:t>Unit.net</a:t>
            </a:r>
            <a:endParaRPr lang="pl-PL" sz="138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036" name="Picture 12" descr="Image result for xunit">
            <a:extLst>
              <a:ext uri="{FF2B5EF4-FFF2-40B4-BE49-F238E27FC236}">
                <a16:creationId xmlns:a16="http://schemas.microsoft.com/office/drawing/2014/main" id="{A3DA8524-BA6D-4B3F-9C2B-B375E08B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55" y="10675292"/>
            <a:ext cx="1568328" cy="15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chitect, Architektin, Business Man, Businessman, Work">
            <a:extLst>
              <a:ext uri="{FF2B5EF4-FFF2-40B4-BE49-F238E27FC236}">
                <a16:creationId xmlns:a16="http://schemas.microsoft.com/office/drawing/2014/main" id="{58E9EE79-C391-4EDD-9CBE-FE3BC7C6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340" y="249383"/>
            <a:ext cx="5215434" cy="521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south america map">
            <a:extLst>
              <a:ext uri="{FF2B5EF4-FFF2-40B4-BE49-F238E27FC236}">
                <a16:creationId xmlns:a16="http://schemas.microsoft.com/office/drawing/2014/main" id="{08E5FEFD-0872-4CC4-999C-1B010E4F8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286" y="5906235"/>
            <a:ext cx="5714863" cy="74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alpaka">
            <a:extLst>
              <a:ext uri="{FF2B5EF4-FFF2-40B4-BE49-F238E27FC236}">
                <a16:creationId xmlns:a16="http://schemas.microsoft.com/office/drawing/2014/main" id="{8866A9E5-2E04-4046-8A86-942EC126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720" y="6134581"/>
            <a:ext cx="7363930" cy="70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BiJPfXBCIAAShKW.jpg:large">
            <a:extLst>
              <a:ext uri="{FF2B5EF4-FFF2-40B4-BE49-F238E27FC236}">
                <a16:creationId xmlns:a16="http://schemas.microsoft.com/office/drawing/2014/main" id="{D3EAB064-EFB0-42AA-830D-393941CF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88" y="0"/>
            <a:ext cx="16985673" cy="127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53">
            <a:extLst>
              <a:ext uri="{FF2B5EF4-FFF2-40B4-BE49-F238E27FC236}">
                <a16:creationId xmlns:a16="http://schemas.microsoft.com/office/drawing/2014/main" id="{D399616B-2D64-4985-A484-C75D4DE94964}"/>
              </a:ext>
            </a:extLst>
          </p:cNvPr>
          <p:cNvSpPr/>
          <p:nvPr/>
        </p:nvSpPr>
        <p:spPr>
          <a:xfrm>
            <a:off x="0" y="12967531"/>
            <a:ext cx="24377650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dirty="0" err="1">
                <a:solidFill>
                  <a:schemeClr val="tx2"/>
                </a:solidFill>
              </a:rPr>
              <a:t>RailsConf</a:t>
            </a:r>
            <a:r>
              <a:rPr lang="en-US" sz="3199" dirty="0">
                <a:solidFill>
                  <a:schemeClr val="tx2"/>
                </a:solidFill>
              </a:rPr>
              <a:t> 2014 - All the Little Things by Sandi Metz</a:t>
            </a:r>
            <a:r>
              <a:rPr lang="pl-PL" sz="3199" dirty="0">
                <a:solidFill>
                  <a:schemeClr val="tx2"/>
                </a:solidFill>
              </a:rPr>
              <a:t> </a:t>
            </a:r>
            <a:r>
              <a:rPr lang="en-US" sz="3199" dirty="0">
                <a:solidFill>
                  <a:schemeClr val="tx2"/>
                </a:solidFill>
                <a:hlinkClick r:id="rId3"/>
              </a:rPr>
              <a:t>https://www.youtube.com/watch?v=8bZh5LMaSmE</a:t>
            </a:r>
            <a:r>
              <a:rPr lang="pl-PL" sz="3199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5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8D6A4-23FB-4D0C-AEA6-5991D1FA1688}"/>
              </a:ext>
            </a:extLst>
          </p:cNvPr>
          <p:cNvSpPr txBox="1"/>
          <p:nvPr/>
        </p:nvSpPr>
        <p:spPr>
          <a:xfrm>
            <a:off x="1632888" y="483017"/>
            <a:ext cx="11352302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Real example – notes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Rectangle 102">
            <a:extLst>
              <a:ext uri="{FF2B5EF4-FFF2-40B4-BE49-F238E27FC236}">
                <a16:creationId xmlns:a16="http://schemas.microsoft.com/office/drawing/2014/main" id="{0E332C31-39A5-4104-A86A-E73A65E7FF19}"/>
              </a:ext>
            </a:extLst>
          </p:cNvPr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9741B44-E075-4EA7-9756-F964952D054A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9543964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Implementational differences </a:t>
            </a:r>
            <a:r>
              <a:rPr lang="en-US" sz="3100">
                <a:latin typeface="Lato Light"/>
                <a:cs typeface="Lato Light"/>
              </a:rPr>
              <a:t>within single context</a:t>
            </a:r>
          </a:p>
        </p:txBody>
      </p:sp>
      <p:sp>
        <p:nvSpPr>
          <p:cNvPr id="5" name="Prostokąt 57">
            <a:extLst>
              <a:ext uri="{FF2B5EF4-FFF2-40B4-BE49-F238E27FC236}">
                <a16:creationId xmlns:a16="http://schemas.microsoft.com/office/drawing/2014/main" id="{925EFA81-64C2-4854-B713-2064134856D1}"/>
              </a:ext>
            </a:extLst>
          </p:cNvPr>
          <p:cNvSpPr/>
          <p:nvPr/>
        </p:nvSpPr>
        <p:spPr>
          <a:xfrm>
            <a:off x="759875" y="3987067"/>
            <a:ext cx="3562744" cy="8785441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pl-PL" sz="4800">
                <a:solidFill>
                  <a:schemeClr val="tx2"/>
                </a:solidFill>
                <a:latin typeface="Lato" panose="020F0502020204030203" pitchFamily="34" charset="-18"/>
              </a:rPr>
              <a:t>PRODUCT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7" name="Prostokąt 57">
            <a:extLst>
              <a:ext uri="{FF2B5EF4-FFF2-40B4-BE49-F238E27FC236}">
                <a16:creationId xmlns:a16="http://schemas.microsoft.com/office/drawing/2014/main" id="{276A9019-4218-4732-86EF-BCA230296FA1}"/>
              </a:ext>
            </a:extLst>
          </p:cNvPr>
          <p:cNvSpPr/>
          <p:nvPr/>
        </p:nvSpPr>
        <p:spPr>
          <a:xfrm>
            <a:off x="5608966" y="3987067"/>
            <a:ext cx="3562744" cy="8785441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pl-PL" sz="4800">
                <a:solidFill>
                  <a:schemeClr val="tx2"/>
                </a:solidFill>
                <a:latin typeface="Lato" panose="020F0502020204030203" pitchFamily="34" charset="-18"/>
              </a:rPr>
              <a:t>ORDER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8" name="Prostokąt 57">
            <a:extLst>
              <a:ext uri="{FF2B5EF4-FFF2-40B4-BE49-F238E27FC236}">
                <a16:creationId xmlns:a16="http://schemas.microsoft.com/office/drawing/2014/main" id="{FCF1C7BE-5F88-4C66-B5F8-48FE07E5C6EF}"/>
              </a:ext>
            </a:extLst>
          </p:cNvPr>
          <p:cNvSpPr/>
          <p:nvPr/>
        </p:nvSpPr>
        <p:spPr>
          <a:xfrm>
            <a:off x="10458057" y="3987066"/>
            <a:ext cx="3562744" cy="8785441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pl-PL" sz="4800">
                <a:solidFill>
                  <a:schemeClr val="tx2"/>
                </a:solidFill>
                <a:latin typeface="Lato" panose="020F0502020204030203" pitchFamily="34" charset="-18"/>
              </a:rPr>
              <a:t>DELIVERY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9" name="Prostokąt 57">
            <a:extLst>
              <a:ext uri="{FF2B5EF4-FFF2-40B4-BE49-F238E27FC236}">
                <a16:creationId xmlns:a16="http://schemas.microsoft.com/office/drawing/2014/main" id="{08B7E15F-5CA2-4E42-80A1-198F5C1730F0}"/>
              </a:ext>
            </a:extLst>
          </p:cNvPr>
          <p:cNvSpPr/>
          <p:nvPr/>
        </p:nvSpPr>
        <p:spPr>
          <a:xfrm>
            <a:off x="15307148" y="3987065"/>
            <a:ext cx="3562744" cy="8785441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pl-PL" sz="4800">
                <a:solidFill>
                  <a:schemeClr val="tx2"/>
                </a:solidFill>
                <a:latin typeface="Lato" panose="020F0502020204030203" pitchFamily="34" charset="-18"/>
              </a:rPr>
              <a:t>USER MGMT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0" name="Prostokąt 57">
            <a:extLst>
              <a:ext uri="{FF2B5EF4-FFF2-40B4-BE49-F238E27FC236}">
                <a16:creationId xmlns:a16="http://schemas.microsoft.com/office/drawing/2014/main" id="{86324DC1-AFD2-46C8-B60F-B21002EBB294}"/>
              </a:ext>
            </a:extLst>
          </p:cNvPr>
          <p:cNvSpPr/>
          <p:nvPr/>
        </p:nvSpPr>
        <p:spPr>
          <a:xfrm>
            <a:off x="20156239" y="3987067"/>
            <a:ext cx="3562744" cy="8785441"/>
          </a:xfrm>
          <a:prstGeom prst="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pl-PL" sz="4800">
                <a:solidFill>
                  <a:schemeClr val="tx2"/>
                </a:solidFill>
                <a:latin typeface="Lato" panose="020F0502020204030203" pitchFamily="34" charset="-18"/>
              </a:rPr>
              <a:t>PAYROLL</a:t>
            </a:r>
            <a:endParaRPr lang="pl-PL" sz="28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11" name="Prostokąt 57">
            <a:extLst>
              <a:ext uri="{FF2B5EF4-FFF2-40B4-BE49-F238E27FC236}">
                <a16:creationId xmlns:a16="http://schemas.microsoft.com/office/drawing/2014/main" id="{E887E002-0A02-4E1C-8F41-2EF24186C63D}"/>
              </a:ext>
            </a:extLst>
          </p:cNvPr>
          <p:cNvSpPr/>
          <p:nvPr/>
        </p:nvSpPr>
        <p:spPr>
          <a:xfrm>
            <a:off x="438816" y="7687077"/>
            <a:ext cx="23601226" cy="1835708"/>
          </a:xfrm>
          <a:prstGeom prst="rect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5400">
                <a:solidFill>
                  <a:schemeClr val="accent4"/>
                </a:solidFill>
                <a:latin typeface="Lato" panose="020F0502020204030203"/>
              </a:rPr>
              <a:t>NOTES</a:t>
            </a:r>
            <a:endParaRPr lang="pl-PL">
              <a:solidFill>
                <a:schemeClr val="accent4"/>
              </a:solidFill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20286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10138645" y="10625588"/>
            <a:ext cx="4537653" cy="4869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2"/>
              </a:lnSpc>
              <a:spcAft>
                <a:spcPts val="3199"/>
              </a:spcAft>
            </a:pPr>
            <a:r>
              <a:rPr lang="en-US" sz="4799" b="1" dirty="0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radekmaziarka</a:t>
            </a:r>
            <a:r>
              <a:rPr lang="pl-PL" sz="4799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.pl</a:t>
            </a:r>
            <a:endParaRPr lang="en-US" sz="4799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6500454" y="10625588"/>
            <a:ext cx="5022504" cy="4950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2"/>
              </a:lnSpc>
              <a:spcAft>
                <a:spcPts val="3199"/>
              </a:spcAft>
            </a:pPr>
            <a:r>
              <a:rPr lang="pl-PL" sz="4799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@</a:t>
            </a:r>
            <a:r>
              <a:rPr lang="pl-PL" sz="4799" b="1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RadekMaziarka</a:t>
            </a:r>
            <a:endParaRPr lang="en-US" sz="4799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75488" y="10618393"/>
            <a:ext cx="4740128" cy="4950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3732"/>
              </a:lnSpc>
              <a:spcAft>
                <a:spcPts val="3199"/>
              </a:spcAft>
            </a:pPr>
            <a:r>
              <a:rPr lang="pl-PL" sz="4799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objectivity.co.uk</a:t>
            </a:r>
            <a:endParaRPr lang="en-US" sz="4799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72267" y="505269"/>
            <a:ext cx="13266533" cy="2184651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algn="ctr"/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Radek Maziarka</a:t>
            </a:r>
            <a:endParaRPr lang="id-ID" sz="13596" b="1">
              <a:solidFill>
                <a:schemeClr val="tx2"/>
              </a:solidFill>
              <a:latin typeface="Lato Black"/>
              <a:ea typeface="Lato" charset="0"/>
              <a:cs typeface="Lato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28303" y="2800661"/>
            <a:ext cx="2354462" cy="13862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sz="4266" dirty="0">
              <a:solidFill>
                <a:schemeClr val="tx2"/>
              </a:solidFill>
              <a:latin typeface="Lato Light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05" y="7366528"/>
            <a:ext cx="6141489" cy="1333257"/>
          </a:xfrm>
          <a:prstGeom prst="rect">
            <a:avLst/>
          </a:prstGeom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1175580" y="6790770"/>
            <a:ext cx="2491830" cy="2486089"/>
            <a:chOff x="5078581" y="1720454"/>
            <a:chExt cx="688315" cy="686991"/>
          </a:xfrm>
        </p:grpSpPr>
        <p:sp>
          <p:nvSpPr>
            <p:cNvPr id="12" name="Freeform 1142"/>
            <p:cNvSpPr>
              <a:spLocks noChangeArrowheads="1"/>
            </p:cNvSpPr>
            <p:nvPr/>
          </p:nvSpPr>
          <p:spPr bwMode="auto">
            <a:xfrm>
              <a:off x="5078581" y="1720454"/>
              <a:ext cx="688315" cy="686991"/>
            </a:xfrm>
            <a:custGeom>
              <a:avLst/>
              <a:gdLst>
                <a:gd name="T0" fmla="*/ 46485305 w 5096"/>
                <a:gd name="T1" fmla="*/ 92704104 h 5090"/>
                <a:gd name="T2" fmla="*/ 46485305 w 5096"/>
                <a:gd name="T3" fmla="*/ 92704104 h 5090"/>
                <a:gd name="T4" fmla="*/ 0 w 5096"/>
                <a:gd name="T5" fmla="*/ 46397537 h 5090"/>
                <a:gd name="T6" fmla="*/ 46485305 w 5096"/>
                <a:gd name="T7" fmla="*/ 0 h 5090"/>
                <a:gd name="T8" fmla="*/ 92952240 w 5096"/>
                <a:gd name="T9" fmla="*/ 46397537 h 5090"/>
                <a:gd name="T10" fmla="*/ 46485305 w 5096"/>
                <a:gd name="T11" fmla="*/ 92704104 h 50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96" h="5090">
                  <a:moveTo>
                    <a:pt x="2548" y="5089"/>
                  </a:moveTo>
                  <a:lnTo>
                    <a:pt x="2548" y="5089"/>
                  </a:lnTo>
                  <a:cubicBezTo>
                    <a:pt x="1140" y="5089"/>
                    <a:pt x="0" y="3950"/>
                    <a:pt x="0" y="2547"/>
                  </a:cubicBezTo>
                  <a:cubicBezTo>
                    <a:pt x="0" y="1139"/>
                    <a:pt x="1140" y="0"/>
                    <a:pt x="2548" y="0"/>
                  </a:cubicBezTo>
                  <a:cubicBezTo>
                    <a:pt x="3950" y="0"/>
                    <a:pt x="5095" y="1139"/>
                    <a:pt x="5095" y="2547"/>
                  </a:cubicBezTo>
                  <a:cubicBezTo>
                    <a:pt x="5095" y="3950"/>
                    <a:pt x="3950" y="5089"/>
                    <a:pt x="2548" y="5089"/>
                  </a:cubicBezTo>
                </a:path>
              </a:pathLst>
            </a:custGeom>
            <a:solidFill>
              <a:srgbClr val="2F5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14" name="Freeform 1143"/>
            <p:cNvSpPr>
              <a:spLocks noChangeArrowheads="1"/>
            </p:cNvSpPr>
            <p:nvPr/>
          </p:nvSpPr>
          <p:spPr bwMode="auto">
            <a:xfrm>
              <a:off x="5226077" y="2174217"/>
              <a:ext cx="393323" cy="233228"/>
            </a:xfrm>
            <a:custGeom>
              <a:avLst/>
              <a:gdLst>
                <a:gd name="T0" fmla="*/ 9171583 w 2907"/>
                <a:gd name="T1" fmla="*/ 6262834 h 1726"/>
                <a:gd name="T2" fmla="*/ 9171583 w 2907"/>
                <a:gd name="T3" fmla="*/ 6262834 h 1726"/>
                <a:gd name="T4" fmla="*/ 0 w 2907"/>
                <a:gd name="T5" fmla="*/ 23207402 h 1726"/>
                <a:gd name="T6" fmla="*/ 26654500 w 2907"/>
                <a:gd name="T7" fmla="*/ 31496995 h 1726"/>
                <a:gd name="T8" fmla="*/ 53199134 w 2907"/>
                <a:gd name="T9" fmla="*/ 23207402 h 1726"/>
                <a:gd name="T10" fmla="*/ 44027416 w 2907"/>
                <a:gd name="T11" fmla="*/ 6262834 h 1726"/>
                <a:gd name="T12" fmla="*/ 26654500 w 2907"/>
                <a:gd name="T13" fmla="*/ 0 h 1726"/>
                <a:gd name="T14" fmla="*/ 9171583 w 2907"/>
                <a:gd name="T15" fmla="*/ 6262834 h 17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07" h="1726">
                  <a:moveTo>
                    <a:pt x="501" y="343"/>
                  </a:moveTo>
                  <a:lnTo>
                    <a:pt x="501" y="343"/>
                  </a:lnTo>
                  <a:cubicBezTo>
                    <a:pt x="253" y="507"/>
                    <a:pt x="148" y="855"/>
                    <a:pt x="0" y="1271"/>
                  </a:cubicBezTo>
                  <a:cubicBezTo>
                    <a:pt x="411" y="1556"/>
                    <a:pt x="912" y="1725"/>
                    <a:pt x="1456" y="1725"/>
                  </a:cubicBezTo>
                  <a:cubicBezTo>
                    <a:pt x="1994" y="1725"/>
                    <a:pt x="2495" y="1556"/>
                    <a:pt x="2906" y="1271"/>
                  </a:cubicBezTo>
                  <a:cubicBezTo>
                    <a:pt x="2763" y="855"/>
                    <a:pt x="2658" y="502"/>
                    <a:pt x="2405" y="343"/>
                  </a:cubicBezTo>
                  <a:cubicBezTo>
                    <a:pt x="1972" y="69"/>
                    <a:pt x="1708" y="6"/>
                    <a:pt x="1456" y="0"/>
                  </a:cubicBezTo>
                  <a:cubicBezTo>
                    <a:pt x="1192" y="0"/>
                    <a:pt x="933" y="64"/>
                    <a:pt x="501" y="343"/>
                  </a:cubicBezTo>
                </a:path>
              </a:pathLst>
            </a:custGeom>
            <a:solidFill>
              <a:srgbClr val="C8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15" name="Freeform 1144"/>
            <p:cNvSpPr>
              <a:spLocks noChangeArrowheads="1"/>
            </p:cNvSpPr>
            <p:nvPr/>
          </p:nvSpPr>
          <p:spPr bwMode="auto">
            <a:xfrm>
              <a:off x="5579750" y="2251960"/>
              <a:ext cx="39649" cy="117407"/>
            </a:xfrm>
            <a:custGeom>
              <a:avLst/>
              <a:gdLst>
                <a:gd name="T0" fmla="*/ 0 w 286"/>
                <a:gd name="T1" fmla="*/ 15735624 h 875"/>
                <a:gd name="T2" fmla="*/ 0 w 286"/>
                <a:gd name="T3" fmla="*/ 15735624 h 875"/>
                <a:gd name="T4" fmla="*/ 0 w 286"/>
                <a:gd name="T5" fmla="*/ 0 h 875"/>
                <a:gd name="T6" fmla="*/ 5477385 w 286"/>
                <a:gd name="T7" fmla="*/ 12602937 h 875"/>
                <a:gd name="T8" fmla="*/ 0 w 286"/>
                <a:gd name="T9" fmla="*/ 15735624 h 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875">
                  <a:moveTo>
                    <a:pt x="0" y="874"/>
                  </a:moveTo>
                  <a:lnTo>
                    <a:pt x="0" y="87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16" y="183"/>
                    <a:pt x="190" y="426"/>
                    <a:pt x="285" y="700"/>
                  </a:cubicBezTo>
                  <a:cubicBezTo>
                    <a:pt x="195" y="764"/>
                    <a:pt x="100" y="822"/>
                    <a:pt x="0" y="874"/>
                  </a:cubicBez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16" name="Freeform 1145"/>
            <p:cNvSpPr>
              <a:spLocks noChangeArrowheads="1"/>
            </p:cNvSpPr>
            <p:nvPr/>
          </p:nvSpPr>
          <p:spPr bwMode="auto">
            <a:xfrm>
              <a:off x="5508381" y="2198016"/>
              <a:ext cx="42822" cy="198322"/>
            </a:xfrm>
            <a:custGeom>
              <a:avLst/>
              <a:gdLst>
                <a:gd name="T0" fmla="*/ 5858516 w 312"/>
                <a:gd name="T1" fmla="*/ 3119040 h 1477"/>
                <a:gd name="T2" fmla="*/ 5858516 w 312"/>
                <a:gd name="T3" fmla="*/ 3119040 h 1477"/>
                <a:gd name="T4" fmla="*/ 5858516 w 312"/>
                <a:gd name="T5" fmla="*/ 24790384 h 1477"/>
                <a:gd name="T6" fmla="*/ 0 w 312"/>
                <a:gd name="T7" fmla="*/ 26611402 h 1477"/>
                <a:gd name="T8" fmla="*/ 0 w 312"/>
                <a:gd name="T9" fmla="*/ 0 h 1477"/>
                <a:gd name="T10" fmla="*/ 5858516 w 312"/>
                <a:gd name="T11" fmla="*/ 3119040 h 14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" h="1477">
                  <a:moveTo>
                    <a:pt x="311" y="173"/>
                  </a:moveTo>
                  <a:lnTo>
                    <a:pt x="311" y="173"/>
                  </a:lnTo>
                  <a:cubicBezTo>
                    <a:pt x="311" y="1375"/>
                    <a:pt x="311" y="1375"/>
                    <a:pt x="311" y="1375"/>
                  </a:cubicBezTo>
                  <a:cubicBezTo>
                    <a:pt x="210" y="1413"/>
                    <a:pt x="105" y="1450"/>
                    <a:pt x="0" y="14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5" y="42"/>
                    <a:pt x="195" y="100"/>
                    <a:pt x="311" y="173"/>
                  </a:cubicBez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17" name="Freeform 1146"/>
            <p:cNvSpPr>
              <a:spLocks noChangeArrowheads="1"/>
            </p:cNvSpPr>
            <p:nvPr/>
          </p:nvSpPr>
          <p:spPr bwMode="auto">
            <a:xfrm>
              <a:off x="5437012" y="2175804"/>
              <a:ext cx="42821" cy="231641"/>
            </a:xfrm>
            <a:custGeom>
              <a:avLst/>
              <a:gdLst>
                <a:gd name="T0" fmla="*/ 5730094 w 319"/>
                <a:gd name="T1" fmla="*/ 1233354 h 1720"/>
                <a:gd name="T2" fmla="*/ 5730094 w 319"/>
                <a:gd name="T3" fmla="*/ 1233354 h 1720"/>
                <a:gd name="T4" fmla="*/ 5730094 w 319"/>
                <a:gd name="T5" fmla="*/ 30597756 h 1720"/>
                <a:gd name="T6" fmla="*/ 0 w 319"/>
                <a:gd name="T7" fmla="*/ 31178071 h 1720"/>
                <a:gd name="T8" fmla="*/ 0 w 319"/>
                <a:gd name="T9" fmla="*/ 0 h 1720"/>
                <a:gd name="T10" fmla="*/ 5730094 w 319"/>
                <a:gd name="T11" fmla="*/ 1233354 h 17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1720">
                  <a:moveTo>
                    <a:pt x="318" y="68"/>
                  </a:moveTo>
                  <a:lnTo>
                    <a:pt x="318" y="68"/>
                  </a:lnTo>
                  <a:cubicBezTo>
                    <a:pt x="318" y="1687"/>
                    <a:pt x="318" y="1687"/>
                    <a:pt x="318" y="1687"/>
                  </a:cubicBezTo>
                  <a:cubicBezTo>
                    <a:pt x="212" y="1703"/>
                    <a:pt x="112" y="1714"/>
                    <a:pt x="0" y="17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10"/>
                    <a:pt x="201" y="31"/>
                    <a:pt x="318" y="68"/>
                  </a:cubicBez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18" name="Freeform 1147"/>
            <p:cNvSpPr>
              <a:spLocks noChangeArrowheads="1"/>
            </p:cNvSpPr>
            <p:nvPr/>
          </p:nvSpPr>
          <p:spPr bwMode="auto">
            <a:xfrm>
              <a:off x="5365643" y="2175804"/>
              <a:ext cx="42822" cy="231641"/>
            </a:xfrm>
            <a:custGeom>
              <a:avLst/>
              <a:gdLst>
                <a:gd name="T0" fmla="*/ 5858516 w 312"/>
                <a:gd name="T1" fmla="*/ 0 h 1720"/>
                <a:gd name="T2" fmla="*/ 5858516 w 312"/>
                <a:gd name="T3" fmla="*/ 0 h 1720"/>
                <a:gd name="T4" fmla="*/ 5858516 w 312"/>
                <a:gd name="T5" fmla="*/ 31178071 h 1720"/>
                <a:gd name="T6" fmla="*/ 0 w 312"/>
                <a:gd name="T7" fmla="*/ 30597756 h 1720"/>
                <a:gd name="T8" fmla="*/ 0 w 312"/>
                <a:gd name="T9" fmla="*/ 1142717 h 1720"/>
                <a:gd name="T10" fmla="*/ 5858516 w 312"/>
                <a:gd name="T11" fmla="*/ 0 h 17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" h="1720">
                  <a:moveTo>
                    <a:pt x="311" y="0"/>
                  </a:moveTo>
                  <a:lnTo>
                    <a:pt x="311" y="0"/>
                  </a:lnTo>
                  <a:cubicBezTo>
                    <a:pt x="311" y="1719"/>
                    <a:pt x="311" y="1719"/>
                    <a:pt x="311" y="1719"/>
                  </a:cubicBezTo>
                  <a:cubicBezTo>
                    <a:pt x="206" y="1714"/>
                    <a:pt x="101" y="1703"/>
                    <a:pt x="0" y="168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12" y="27"/>
                    <a:pt x="217" y="5"/>
                    <a:pt x="311" y="0"/>
                  </a:cubicBez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1" name="Freeform 1148"/>
            <p:cNvSpPr>
              <a:spLocks noChangeArrowheads="1"/>
            </p:cNvSpPr>
            <p:nvPr/>
          </p:nvSpPr>
          <p:spPr bwMode="auto">
            <a:xfrm>
              <a:off x="5294274" y="2196429"/>
              <a:ext cx="42821" cy="199909"/>
            </a:xfrm>
            <a:custGeom>
              <a:avLst/>
              <a:gdLst>
                <a:gd name="T0" fmla="*/ 5858242 w 312"/>
                <a:gd name="T1" fmla="*/ 0 h 1488"/>
                <a:gd name="T2" fmla="*/ 5858242 w 312"/>
                <a:gd name="T3" fmla="*/ 0 h 1488"/>
                <a:gd name="T4" fmla="*/ 5858242 w 312"/>
                <a:gd name="T5" fmla="*/ 26839261 h 1488"/>
                <a:gd name="T6" fmla="*/ 0 w 312"/>
                <a:gd name="T7" fmla="*/ 24944022 h 1488"/>
                <a:gd name="T8" fmla="*/ 0 w 312"/>
                <a:gd name="T9" fmla="*/ 3321069 h 1488"/>
                <a:gd name="T10" fmla="*/ 5858242 w 312"/>
                <a:gd name="T11" fmla="*/ 0 h 14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" h="1488">
                  <a:moveTo>
                    <a:pt x="311" y="0"/>
                  </a:moveTo>
                  <a:lnTo>
                    <a:pt x="311" y="0"/>
                  </a:lnTo>
                  <a:cubicBezTo>
                    <a:pt x="311" y="1487"/>
                    <a:pt x="311" y="1487"/>
                    <a:pt x="311" y="1487"/>
                  </a:cubicBezTo>
                  <a:cubicBezTo>
                    <a:pt x="206" y="1461"/>
                    <a:pt x="100" y="1424"/>
                    <a:pt x="0" y="1382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11" y="111"/>
                    <a:pt x="217" y="47"/>
                    <a:pt x="311" y="0"/>
                  </a:cubicBez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2" name="Freeform 1149"/>
            <p:cNvSpPr>
              <a:spLocks noChangeArrowheads="1"/>
            </p:cNvSpPr>
            <p:nvPr/>
          </p:nvSpPr>
          <p:spPr bwMode="auto">
            <a:xfrm>
              <a:off x="5226077" y="2251960"/>
              <a:ext cx="39650" cy="117407"/>
            </a:xfrm>
            <a:custGeom>
              <a:avLst/>
              <a:gdLst>
                <a:gd name="T0" fmla="*/ 5477661 w 286"/>
                <a:gd name="T1" fmla="*/ 0 h 871"/>
                <a:gd name="T2" fmla="*/ 5477661 w 286"/>
                <a:gd name="T3" fmla="*/ 0 h 871"/>
                <a:gd name="T4" fmla="*/ 5477661 w 286"/>
                <a:gd name="T5" fmla="*/ 15807754 h 871"/>
                <a:gd name="T6" fmla="*/ 0 w 286"/>
                <a:gd name="T7" fmla="*/ 12646257 h 871"/>
                <a:gd name="T8" fmla="*/ 5477661 w 286"/>
                <a:gd name="T9" fmla="*/ 0 h 8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871">
                  <a:moveTo>
                    <a:pt x="285" y="0"/>
                  </a:moveTo>
                  <a:lnTo>
                    <a:pt x="285" y="0"/>
                  </a:lnTo>
                  <a:cubicBezTo>
                    <a:pt x="285" y="870"/>
                    <a:pt x="285" y="870"/>
                    <a:pt x="285" y="870"/>
                  </a:cubicBezTo>
                  <a:cubicBezTo>
                    <a:pt x="189" y="818"/>
                    <a:pt x="94" y="760"/>
                    <a:pt x="0" y="696"/>
                  </a:cubicBezTo>
                  <a:cubicBezTo>
                    <a:pt x="94" y="422"/>
                    <a:pt x="174" y="179"/>
                    <a:pt x="285" y="0"/>
                  </a:cubicBez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4" name="Freeform 1150"/>
            <p:cNvSpPr>
              <a:spLocks noChangeArrowheads="1"/>
            </p:cNvSpPr>
            <p:nvPr/>
          </p:nvSpPr>
          <p:spPr bwMode="auto">
            <a:xfrm>
              <a:off x="5256211" y="2228161"/>
              <a:ext cx="333056" cy="42838"/>
            </a:xfrm>
            <a:custGeom>
              <a:avLst/>
              <a:gdLst>
                <a:gd name="T0" fmla="*/ 3989148 w 2479"/>
                <a:gd name="T1" fmla="*/ 0 h 318"/>
                <a:gd name="T2" fmla="*/ 3989148 w 2479"/>
                <a:gd name="T3" fmla="*/ 0 h 318"/>
                <a:gd name="T4" fmla="*/ 0 w 2479"/>
                <a:gd name="T5" fmla="*/ 5752551 h 318"/>
                <a:gd name="T6" fmla="*/ 44728386 w 2479"/>
                <a:gd name="T7" fmla="*/ 5752551 h 318"/>
                <a:gd name="T8" fmla="*/ 40757241 w 2479"/>
                <a:gd name="T9" fmla="*/ 0 h 318"/>
                <a:gd name="T10" fmla="*/ 3989148 w 2479"/>
                <a:gd name="T11" fmla="*/ 0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79" h="318">
                  <a:moveTo>
                    <a:pt x="221" y="0"/>
                  </a:moveTo>
                  <a:lnTo>
                    <a:pt x="221" y="0"/>
                  </a:lnTo>
                  <a:cubicBezTo>
                    <a:pt x="132" y="79"/>
                    <a:pt x="63" y="190"/>
                    <a:pt x="0" y="317"/>
                  </a:cubicBezTo>
                  <a:cubicBezTo>
                    <a:pt x="2478" y="317"/>
                    <a:pt x="2478" y="317"/>
                    <a:pt x="2478" y="317"/>
                  </a:cubicBezTo>
                  <a:cubicBezTo>
                    <a:pt x="2416" y="190"/>
                    <a:pt x="2347" y="79"/>
                    <a:pt x="2258" y="0"/>
                  </a:cubicBezTo>
                  <a:lnTo>
                    <a:pt x="221" y="0"/>
                  </a:ln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6" name="Freeform 1152"/>
            <p:cNvSpPr>
              <a:spLocks noChangeArrowheads="1"/>
            </p:cNvSpPr>
            <p:nvPr/>
          </p:nvSpPr>
          <p:spPr bwMode="auto">
            <a:xfrm>
              <a:off x="5267312" y="2370953"/>
              <a:ext cx="310852" cy="36492"/>
            </a:xfrm>
            <a:custGeom>
              <a:avLst/>
              <a:gdLst>
                <a:gd name="T0" fmla="*/ 0 w 2300"/>
                <a:gd name="T1" fmla="*/ 0 h 275"/>
                <a:gd name="T2" fmla="*/ 0 w 2300"/>
                <a:gd name="T3" fmla="*/ 0 h 275"/>
                <a:gd name="T4" fmla="*/ 21006297 w 2300"/>
                <a:gd name="T5" fmla="*/ 4824773 h 275"/>
                <a:gd name="T6" fmla="*/ 41994348 w 2300"/>
                <a:gd name="T7" fmla="*/ 0 h 275"/>
                <a:gd name="T8" fmla="*/ 0 w 2300"/>
                <a:gd name="T9" fmla="*/ 0 h 2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0" h="275">
                  <a:moveTo>
                    <a:pt x="0" y="0"/>
                  </a:moveTo>
                  <a:lnTo>
                    <a:pt x="0" y="0"/>
                  </a:lnTo>
                  <a:cubicBezTo>
                    <a:pt x="342" y="179"/>
                    <a:pt x="738" y="274"/>
                    <a:pt x="1150" y="274"/>
                  </a:cubicBezTo>
                  <a:cubicBezTo>
                    <a:pt x="1566" y="274"/>
                    <a:pt x="1956" y="179"/>
                    <a:pt x="2299" y="0"/>
                  </a:cubicBezTo>
                  <a:lnTo>
                    <a:pt x="0" y="0"/>
                  </a:lnTo>
                </a:path>
              </a:pathLst>
            </a:custGeom>
            <a:solidFill>
              <a:srgbClr val="F15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7" name="Freeform 1153"/>
            <p:cNvSpPr>
              <a:spLocks noChangeArrowheads="1"/>
            </p:cNvSpPr>
            <p:nvPr/>
          </p:nvSpPr>
          <p:spPr bwMode="auto">
            <a:xfrm>
              <a:off x="5579750" y="2251960"/>
              <a:ext cx="9516" cy="17452"/>
            </a:xfrm>
            <a:custGeom>
              <a:avLst/>
              <a:gdLst>
                <a:gd name="T0" fmla="*/ 0 w 74"/>
                <a:gd name="T1" fmla="*/ 2191111 h 138"/>
                <a:gd name="T2" fmla="*/ 0 w 74"/>
                <a:gd name="T3" fmla="*/ 2191111 h 138"/>
                <a:gd name="T4" fmla="*/ 1207117 w 74"/>
                <a:gd name="T5" fmla="*/ 2191111 h 138"/>
                <a:gd name="T6" fmla="*/ 1141020 w 74"/>
                <a:gd name="T7" fmla="*/ 2095125 h 138"/>
                <a:gd name="T8" fmla="*/ 1041745 w 74"/>
                <a:gd name="T9" fmla="*/ 1839163 h 138"/>
                <a:gd name="T10" fmla="*/ 1041745 w 74"/>
                <a:gd name="T11" fmla="*/ 1759237 h 138"/>
                <a:gd name="T12" fmla="*/ 876501 w 74"/>
                <a:gd name="T13" fmla="*/ 1423350 h 138"/>
                <a:gd name="T14" fmla="*/ 793814 w 74"/>
                <a:gd name="T15" fmla="*/ 1327364 h 138"/>
                <a:gd name="T16" fmla="*/ 611853 w 74"/>
                <a:gd name="T17" fmla="*/ 991602 h 138"/>
                <a:gd name="T18" fmla="*/ 611853 w 74"/>
                <a:gd name="T19" fmla="*/ 991602 h 138"/>
                <a:gd name="T20" fmla="*/ 529167 w 74"/>
                <a:gd name="T21" fmla="*/ 911551 h 138"/>
                <a:gd name="T22" fmla="*/ 529167 w 74"/>
                <a:gd name="T23" fmla="*/ 831626 h 138"/>
                <a:gd name="T24" fmla="*/ 529167 w 74"/>
                <a:gd name="T25" fmla="*/ 735640 h 138"/>
                <a:gd name="T26" fmla="*/ 446480 w 74"/>
                <a:gd name="T27" fmla="*/ 671649 h 138"/>
                <a:gd name="T28" fmla="*/ 347205 w 74"/>
                <a:gd name="T29" fmla="*/ 575790 h 138"/>
                <a:gd name="T30" fmla="*/ 347205 w 74"/>
                <a:gd name="T31" fmla="*/ 575790 h 138"/>
                <a:gd name="T32" fmla="*/ 347205 w 74"/>
                <a:gd name="T33" fmla="*/ 575790 h 138"/>
                <a:gd name="T34" fmla="*/ 347205 w 74"/>
                <a:gd name="T35" fmla="*/ 495738 h 138"/>
                <a:gd name="T36" fmla="*/ 248059 w 74"/>
                <a:gd name="T37" fmla="*/ 399878 h 138"/>
                <a:gd name="T38" fmla="*/ 248059 w 74"/>
                <a:gd name="T39" fmla="*/ 399878 h 138"/>
                <a:gd name="T40" fmla="*/ 248059 w 74"/>
                <a:gd name="T41" fmla="*/ 335888 h 138"/>
                <a:gd name="T42" fmla="*/ 248059 w 74"/>
                <a:gd name="T43" fmla="*/ 335888 h 138"/>
                <a:gd name="T44" fmla="*/ 181961 w 74"/>
                <a:gd name="T45" fmla="*/ 239902 h 138"/>
                <a:gd name="T46" fmla="*/ 82686 w 74"/>
                <a:gd name="T47" fmla="*/ 159977 h 138"/>
                <a:gd name="T48" fmla="*/ 82686 w 74"/>
                <a:gd name="T49" fmla="*/ 63991 h 138"/>
                <a:gd name="T50" fmla="*/ 82686 w 74"/>
                <a:gd name="T51" fmla="*/ 63991 h 138"/>
                <a:gd name="T52" fmla="*/ 0 w 74"/>
                <a:gd name="T53" fmla="*/ 0 h 138"/>
                <a:gd name="T54" fmla="*/ 0 w 74"/>
                <a:gd name="T55" fmla="*/ 2191111 h 13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4" h="138">
                  <a:moveTo>
                    <a:pt x="0" y="137"/>
                  </a:moveTo>
                  <a:lnTo>
                    <a:pt x="0" y="137"/>
                  </a:lnTo>
                  <a:cubicBezTo>
                    <a:pt x="73" y="137"/>
                    <a:pt x="73" y="137"/>
                    <a:pt x="73" y="137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58" y="104"/>
                    <a:pt x="53" y="94"/>
                    <a:pt x="53" y="89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2" y="73"/>
                    <a:pt x="42" y="68"/>
                    <a:pt x="37" y="62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7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8" name="Freeform 1154"/>
            <p:cNvSpPr>
              <a:spLocks noChangeArrowheads="1"/>
            </p:cNvSpPr>
            <p:nvPr/>
          </p:nvSpPr>
          <p:spPr bwMode="auto">
            <a:xfrm>
              <a:off x="5579750" y="2299557"/>
              <a:ext cx="36477" cy="41251"/>
            </a:xfrm>
            <a:custGeom>
              <a:avLst/>
              <a:gdLst>
                <a:gd name="T0" fmla="*/ 4820800 w 275"/>
                <a:gd name="T1" fmla="*/ 5436538 h 312"/>
                <a:gd name="T2" fmla="*/ 4820800 w 275"/>
                <a:gd name="T3" fmla="*/ 5331560 h 312"/>
                <a:gd name="T4" fmla="*/ 4732858 w 275"/>
                <a:gd name="T5" fmla="*/ 5156772 h 312"/>
                <a:gd name="T6" fmla="*/ 4732858 w 275"/>
                <a:gd name="T7" fmla="*/ 5051925 h 312"/>
                <a:gd name="T8" fmla="*/ 4644915 w 275"/>
                <a:gd name="T9" fmla="*/ 4789744 h 312"/>
                <a:gd name="T10" fmla="*/ 4539331 w 275"/>
                <a:gd name="T11" fmla="*/ 4684897 h 312"/>
                <a:gd name="T12" fmla="*/ 4539331 w 275"/>
                <a:gd name="T13" fmla="*/ 4614956 h 312"/>
                <a:gd name="T14" fmla="*/ 4468897 w 275"/>
                <a:gd name="T15" fmla="*/ 4509977 h 312"/>
                <a:gd name="T16" fmla="*/ 4363445 w 275"/>
                <a:gd name="T17" fmla="*/ 4230343 h 312"/>
                <a:gd name="T18" fmla="*/ 4363445 w 275"/>
                <a:gd name="T19" fmla="*/ 4142949 h 312"/>
                <a:gd name="T20" fmla="*/ 4169918 w 275"/>
                <a:gd name="T21" fmla="*/ 3496154 h 312"/>
                <a:gd name="T22" fmla="*/ 3993900 w 275"/>
                <a:gd name="T23" fmla="*/ 3128994 h 312"/>
                <a:gd name="T24" fmla="*/ 3993900 w 275"/>
                <a:gd name="T25" fmla="*/ 3041600 h 312"/>
                <a:gd name="T26" fmla="*/ 3888316 w 275"/>
                <a:gd name="T27" fmla="*/ 2936754 h 312"/>
                <a:gd name="T28" fmla="*/ 3888316 w 275"/>
                <a:gd name="T29" fmla="*/ 2849360 h 312"/>
                <a:gd name="T30" fmla="*/ 3800373 w 275"/>
                <a:gd name="T31" fmla="*/ 2657120 h 312"/>
                <a:gd name="T32" fmla="*/ 3712430 w 275"/>
                <a:gd name="T33" fmla="*/ 2202565 h 312"/>
                <a:gd name="T34" fmla="*/ 3712430 w 275"/>
                <a:gd name="T35" fmla="*/ 2202565 h 312"/>
                <a:gd name="T36" fmla="*/ 3624487 w 275"/>
                <a:gd name="T37" fmla="*/ 2027778 h 312"/>
                <a:gd name="T38" fmla="*/ 3624487 w 275"/>
                <a:gd name="T39" fmla="*/ 1922931 h 312"/>
                <a:gd name="T40" fmla="*/ 3518903 w 275"/>
                <a:gd name="T41" fmla="*/ 1835537 h 312"/>
                <a:gd name="T42" fmla="*/ 3518903 w 275"/>
                <a:gd name="T43" fmla="*/ 1643165 h 312"/>
                <a:gd name="T44" fmla="*/ 3430960 w 275"/>
                <a:gd name="T45" fmla="*/ 1555771 h 312"/>
                <a:gd name="T46" fmla="*/ 3430960 w 275"/>
                <a:gd name="T47" fmla="*/ 1380983 h 312"/>
                <a:gd name="T48" fmla="*/ 3342885 w 275"/>
                <a:gd name="T49" fmla="*/ 1188743 h 312"/>
                <a:gd name="T50" fmla="*/ 3342885 w 275"/>
                <a:gd name="T51" fmla="*/ 1101349 h 312"/>
                <a:gd name="T52" fmla="*/ 3254942 w 275"/>
                <a:gd name="T53" fmla="*/ 1013823 h 312"/>
                <a:gd name="T54" fmla="*/ 3254942 w 275"/>
                <a:gd name="T55" fmla="*/ 908976 h 312"/>
                <a:gd name="T56" fmla="*/ 3149358 w 275"/>
                <a:gd name="T57" fmla="*/ 734188 h 312"/>
                <a:gd name="T58" fmla="*/ 3149358 w 275"/>
                <a:gd name="T59" fmla="*/ 629342 h 312"/>
                <a:gd name="T60" fmla="*/ 3061415 w 275"/>
                <a:gd name="T61" fmla="*/ 541948 h 312"/>
                <a:gd name="T62" fmla="*/ 2973472 w 275"/>
                <a:gd name="T63" fmla="*/ 262182 h 312"/>
                <a:gd name="T64" fmla="*/ 2973472 w 275"/>
                <a:gd name="T65" fmla="*/ 174788 h 312"/>
                <a:gd name="T66" fmla="*/ 0 w 275"/>
                <a:gd name="T67" fmla="*/ 0 h 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5" h="312">
                  <a:moveTo>
                    <a:pt x="0" y="311"/>
                  </a:moveTo>
                  <a:lnTo>
                    <a:pt x="274" y="311"/>
                  </a:lnTo>
                  <a:lnTo>
                    <a:pt x="274" y="305"/>
                  </a:lnTo>
                  <a:lnTo>
                    <a:pt x="269" y="300"/>
                  </a:lnTo>
                  <a:lnTo>
                    <a:pt x="269" y="295"/>
                  </a:lnTo>
                  <a:lnTo>
                    <a:pt x="269" y="289"/>
                  </a:lnTo>
                  <a:lnTo>
                    <a:pt x="264" y="279"/>
                  </a:lnTo>
                  <a:lnTo>
                    <a:pt x="264" y="274"/>
                  </a:lnTo>
                  <a:lnTo>
                    <a:pt x="258" y="274"/>
                  </a:lnTo>
                  <a:lnTo>
                    <a:pt x="258" y="268"/>
                  </a:lnTo>
                  <a:lnTo>
                    <a:pt x="258" y="264"/>
                  </a:lnTo>
                  <a:lnTo>
                    <a:pt x="258" y="258"/>
                  </a:lnTo>
                  <a:lnTo>
                    <a:pt x="254" y="258"/>
                  </a:lnTo>
                  <a:lnTo>
                    <a:pt x="254" y="253"/>
                  </a:lnTo>
                  <a:lnTo>
                    <a:pt x="248" y="242"/>
                  </a:lnTo>
                  <a:lnTo>
                    <a:pt x="248" y="237"/>
                  </a:lnTo>
                  <a:lnTo>
                    <a:pt x="248" y="231"/>
                  </a:lnTo>
                  <a:lnTo>
                    <a:pt x="237" y="200"/>
                  </a:lnTo>
                  <a:lnTo>
                    <a:pt x="227" y="179"/>
                  </a:lnTo>
                  <a:lnTo>
                    <a:pt x="227" y="174"/>
                  </a:lnTo>
                  <a:lnTo>
                    <a:pt x="227" y="168"/>
                  </a:lnTo>
                  <a:lnTo>
                    <a:pt x="221" y="168"/>
                  </a:lnTo>
                  <a:lnTo>
                    <a:pt x="221" y="163"/>
                  </a:lnTo>
                  <a:lnTo>
                    <a:pt x="221" y="158"/>
                  </a:lnTo>
                  <a:lnTo>
                    <a:pt x="216" y="152"/>
                  </a:lnTo>
                  <a:lnTo>
                    <a:pt x="216" y="147"/>
                  </a:lnTo>
                  <a:lnTo>
                    <a:pt x="211" y="126"/>
                  </a:lnTo>
                  <a:lnTo>
                    <a:pt x="211" y="121"/>
                  </a:lnTo>
                  <a:lnTo>
                    <a:pt x="206" y="116"/>
                  </a:lnTo>
                  <a:lnTo>
                    <a:pt x="206" y="110"/>
                  </a:lnTo>
                  <a:lnTo>
                    <a:pt x="206" y="105"/>
                  </a:lnTo>
                  <a:lnTo>
                    <a:pt x="200" y="105"/>
                  </a:lnTo>
                  <a:lnTo>
                    <a:pt x="200" y="100"/>
                  </a:lnTo>
                  <a:lnTo>
                    <a:pt x="200" y="94"/>
                  </a:lnTo>
                  <a:lnTo>
                    <a:pt x="195" y="89"/>
                  </a:lnTo>
                  <a:lnTo>
                    <a:pt x="195" y="79"/>
                  </a:lnTo>
                  <a:lnTo>
                    <a:pt x="190" y="73"/>
                  </a:lnTo>
                  <a:lnTo>
                    <a:pt x="190" y="68"/>
                  </a:lnTo>
                  <a:lnTo>
                    <a:pt x="190" y="63"/>
                  </a:lnTo>
                  <a:lnTo>
                    <a:pt x="185" y="58"/>
                  </a:lnTo>
                  <a:lnTo>
                    <a:pt x="185" y="52"/>
                  </a:lnTo>
                  <a:lnTo>
                    <a:pt x="179" y="47"/>
                  </a:lnTo>
                  <a:lnTo>
                    <a:pt x="179" y="42"/>
                  </a:lnTo>
                  <a:lnTo>
                    <a:pt x="179" y="36"/>
                  </a:lnTo>
                  <a:lnTo>
                    <a:pt x="174" y="31"/>
                  </a:lnTo>
                  <a:lnTo>
                    <a:pt x="174" y="21"/>
                  </a:lnTo>
                  <a:lnTo>
                    <a:pt x="169" y="15"/>
                  </a:lnTo>
                  <a:lnTo>
                    <a:pt x="169" y="10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11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29" name="Freeform 1155"/>
            <p:cNvSpPr>
              <a:spLocks noChangeArrowheads="1"/>
            </p:cNvSpPr>
            <p:nvPr/>
          </p:nvSpPr>
          <p:spPr bwMode="auto">
            <a:xfrm>
              <a:off x="5508381" y="2228161"/>
              <a:ext cx="42822" cy="42838"/>
            </a:xfrm>
            <a:custGeom>
              <a:avLst/>
              <a:gdLst>
                <a:gd name="T0" fmla="*/ 0 w 312"/>
                <a:gd name="T1" fmla="*/ 5752551 h 318"/>
                <a:gd name="T2" fmla="*/ 5858516 w 312"/>
                <a:gd name="T3" fmla="*/ 5752551 h 318"/>
                <a:gd name="T4" fmla="*/ 5858516 w 312"/>
                <a:gd name="T5" fmla="*/ 0 h 318"/>
                <a:gd name="T6" fmla="*/ 0 w 312"/>
                <a:gd name="T7" fmla="*/ 0 h 318"/>
                <a:gd name="T8" fmla="*/ 0 w 312"/>
                <a:gd name="T9" fmla="*/ 5752551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18">
                  <a:moveTo>
                    <a:pt x="0" y="317"/>
                  </a:moveTo>
                  <a:lnTo>
                    <a:pt x="311" y="317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317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0" name="Freeform 1156"/>
            <p:cNvSpPr>
              <a:spLocks noChangeArrowheads="1"/>
            </p:cNvSpPr>
            <p:nvPr/>
          </p:nvSpPr>
          <p:spPr bwMode="auto">
            <a:xfrm>
              <a:off x="5508381" y="2299557"/>
              <a:ext cx="42822" cy="41251"/>
            </a:xfrm>
            <a:custGeom>
              <a:avLst/>
              <a:gdLst>
                <a:gd name="T0" fmla="*/ 0 w 312"/>
                <a:gd name="T1" fmla="*/ 5436538 h 312"/>
                <a:gd name="T2" fmla="*/ 5858516 w 312"/>
                <a:gd name="T3" fmla="*/ 5436538 h 312"/>
                <a:gd name="T4" fmla="*/ 5858516 w 312"/>
                <a:gd name="T5" fmla="*/ 0 h 312"/>
                <a:gd name="T6" fmla="*/ 0 w 312"/>
                <a:gd name="T7" fmla="*/ 0 h 312"/>
                <a:gd name="T8" fmla="*/ 0 w 312"/>
                <a:gd name="T9" fmla="*/ 5436538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12">
                  <a:moveTo>
                    <a:pt x="0" y="311"/>
                  </a:moveTo>
                  <a:lnTo>
                    <a:pt x="311" y="311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311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1" name="Freeform 1157"/>
            <p:cNvSpPr>
              <a:spLocks noChangeArrowheads="1"/>
            </p:cNvSpPr>
            <p:nvPr/>
          </p:nvSpPr>
          <p:spPr bwMode="auto">
            <a:xfrm>
              <a:off x="5508381" y="2370953"/>
              <a:ext cx="42822" cy="25385"/>
            </a:xfrm>
            <a:custGeom>
              <a:avLst/>
              <a:gdLst>
                <a:gd name="T0" fmla="*/ 0 w 312"/>
                <a:gd name="T1" fmla="*/ 3270909 h 196"/>
                <a:gd name="T2" fmla="*/ 282598 w 312"/>
                <a:gd name="T3" fmla="*/ 3187113 h 196"/>
                <a:gd name="T4" fmla="*/ 282598 w 312"/>
                <a:gd name="T5" fmla="*/ 3187113 h 196"/>
                <a:gd name="T6" fmla="*/ 282598 w 312"/>
                <a:gd name="T7" fmla="*/ 3187113 h 196"/>
                <a:gd name="T8" fmla="*/ 395555 w 312"/>
                <a:gd name="T9" fmla="*/ 3187113 h 196"/>
                <a:gd name="T10" fmla="*/ 583999 w 312"/>
                <a:gd name="T11" fmla="*/ 3103187 h 196"/>
                <a:gd name="T12" fmla="*/ 696956 w 312"/>
                <a:gd name="T13" fmla="*/ 3103187 h 196"/>
                <a:gd name="T14" fmla="*/ 885400 w 312"/>
                <a:gd name="T15" fmla="*/ 3103187 h 196"/>
                <a:gd name="T16" fmla="*/ 979553 w 312"/>
                <a:gd name="T17" fmla="*/ 3002553 h 196"/>
                <a:gd name="T18" fmla="*/ 979553 w 312"/>
                <a:gd name="T19" fmla="*/ 3002553 h 196"/>
                <a:gd name="T20" fmla="*/ 979553 w 312"/>
                <a:gd name="T21" fmla="*/ 3002553 h 196"/>
                <a:gd name="T22" fmla="*/ 1280954 w 312"/>
                <a:gd name="T23" fmla="*/ 3002553 h 196"/>
                <a:gd name="T24" fmla="*/ 1375108 w 312"/>
                <a:gd name="T25" fmla="*/ 2918757 h 196"/>
                <a:gd name="T26" fmla="*/ 1375108 w 312"/>
                <a:gd name="T27" fmla="*/ 2918757 h 196"/>
                <a:gd name="T28" fmla="*/ 1488202 w 312"/>
                <a:gd name="T29" fmla="*/ 2918757 h 196"/>
                <a:gd name="T30" fmla="*/ 1582355 w 312"/>
                <a:gd name="T31" fmla="*/ 2918757 h 196"/>
                <a:gd name="T32" fmla="*/ 1676509 w 312"/>
                <a:gd name="T33" fmla="*/ 2834831 h 196"/>
                <a:gd name="T34" fmla="*/ 1977910 w 312"/>
                <a:gd name="T35" fmla="*/ 2834831 h 196"/>
                <a:gd name="T36" fmla="*/ 1977910 w 312"/>
                <a:gd name="T37" fmla="*/ 2834831 h 196"/>
                <a:gd name="T38" fmla="*/ 1977910 w 312"/>
                <a:gd name="T39" fmla="*/ 2734198 h 196"/>
                <a:gd name="T40" fmla="*/ 2072201 w 312"/>
                <a:gd name="T41" fmla="*/ 2734198 h 196"/>
                <a:gd name="T42" fmla="*/ 2279311 w 312"/>
                <a:gd name="T43" fmla="*/ 2734198 h 196"/>
                <a:gd name="T44" fmla="*/ 2373602 w 312"/>
                <a:gd name="T45" fmla="*/ 2650272 h 196"/>
                <a:gd name="T46" fmla="*/ 2373602 w 312"/>
                <a:gd name="T47" fmla="*/ 2650272 h 196"/>
                <a:gd name="T48" fmla="*/ 2467755 w 312"/>
                <a:gd name="T49" fmla="*/ 2650272 h 196"/>
                <a:gd name="T50" fmla="*/ 2580712 w 312"/>
                <a:gd name="T51" fmla="*/ 2566475 h 196"/>
                <a:gd name="T52" fmla="*/ 2656062 w 312"/>
                <a:gd name="T53" fmla="*/ 2566475 h 196"/>
                <a:gd name="T54" fmla="*/ 2769156 w 312"/>
                <a:gd name="T55" fmla="*/ 2566475 h 196"/>
                <a:gd name="T56" fmla="*/ 2882113 w 312"/>
                <a:gd name="T57" fmla="*/ 2566475 h 196"/>
                <a:gd name="T58" fmla="*/ 2976404 w 312"/>
                <a:gd name="T59" fmla="*/ 2482549 h 196"/>
                <a:gd name="T60" fmla="*/ 2976404 w 312"/>
                <a:gd name="T61" fmla="*/ 2482549 h 196"/>
                <a:gd name="T62" fmla="*/ 3277805 w 312"/>
                <a:gd name="T63" fmla="*/ 2381916 h 196"/>
                <a:gd name="T64" fmla="*/ 3371958 w 312"/>
                <a:gd name="T65" fmla="*/ 2381916 h 196"/>
                <a:gd name="T66" fmla="*/ 3560265 w 312"/>
                <a:gd name="T67" fmla="*/ 2298120 h 196"/>
                <a:gd name="T68" fmla="*/ 3673359 w 312"/>
                <a:gd name="T69" fmla="*/ 2298120 h 196"/>
                <a:gd name="T70" fmla="*/ 3861666 w 312"/>
                <a:gd name="T71" fmla="*/ 2214194 h 196"/>
                <a:gd name="T72" fmla="*/ 4068914 w 312"/>
                <a:gd name="T73" fmla="*/ 2214194 h 196"/>
                <a:gd name="T74" fmla="*/ 4257358 w 312"/>
                <a:gd name="T75" fmla="*/ 2130268 h 196"/>
                <a:gd name="T76" fmla="*/ 4257358 w 312"/>
                <a:gd name="T77" fmla="*/ 2130268 h 196"/>
                <a:gd name="T78" fmla="*/ 4370315 w 312"/>
                <a:gd name="T79" fmla="*/ 2029634 h 196"/>
                <a:gd name="T80" fmla="*/ 4370315 w 312"/>
                <a:gd name="T81" fmla="*/ 2029634 h 196"/>
                <a:gd name="T82" fmla="*/ 4558759 w 312"/>
                <a:gd name="T83" fmla="*/ 2029634 h 196"/>
                <a:gd name="T84" fmla="*/ 4558759 w 312"/>
                <a:gd name="T85" fmla="*/ 1945838 h 196"/>
                <a:gd name="T86" fmla="*/ 4652912 w 312"/>
                <a:gd name="T87" fmla="*/ 1945838 h 196"/>
                <a:gd name="T88" fmla="*/ 4860160 w 312"/>
                <a:gd name="T89" fmla="*/ 1945838 h 196"/>
                <a:gd name="T90" fmla="*/ 4954313 w 312"/>
                <a:gd name="T91" fmla="*/ 1861912 h 196"/>
                <a:gd name="T92" fmla="*/ 5048467 w 312"/>
                <a:gd name="T93" fmla="*/ 1861912 h 196"/>
                <a:gd name="T94" fmla="*/ 5161561 w 312"/>
                <a:gd name="T95" fmla="*/ 1761279 h 196"/>
                <a:gd name="T96" fmla="*/ 5255714 w 312"/>
                <a:gd name="T97" fmla="*/ 1761279 h 196"/>
                <a:gd name="T98" fmla="*/ 5255714 w 312"/>
                <a:gd name="T99" fmla="*/ 1761279 h 196"/>
                <a:gd name="T100" fmla="*/ 5349868 w 312"/>
                <a:gd name="T101" fmla="*/ 1761279 h 196"/>
                <a:gd name="T102" fmla="*/ 5462962 w 312"/>
                <a:gd name="T103" fmla="*/ 1677482 h 196"/>
                <a:gd name="T104" fmla="*/ 5557115 w 312"/>
                <a:gd name="T105" fmla="*/ 1677482 h 196"/>
                <a:gd name="T106" fmla="*/ 5557115 w 312"/>
                <a:gd name="T107" fmla="*/ 1677482 h 196"/>
                <a:gd name="T108" fmla="*/ 5670072 w 312"/>
                <a:gd name="T109" fmla="*/ 1677482 h 196"/>
                <a:gd name="T110" fmla="*/ 5745422 w 312"/>
                <a:gd name="T111" fmla="*/ 1576719 h 196"/>
                <a:gd name="T112" fmla="*/ 5858516 w 312"/>
                <a:gd name="T113" fmla="*/ 1576719 h 196"/>
                <a:gd name="T114" fmla="*/ 5858516 w 312"/>
                <a:gd name="T115" fmla="*/ 0 h 196"/>
                <a:gd name="T116" fmla="*/ 0 w 312"/>
                <a:gd name="T117" fmla="*/ 0 h 196"/>
                <a:gd name="T118" fmla="*/ 0 w 312"/>
                <a:gd name="T119" fmla="*/ 3270909 h 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12" h="196">
                  <a:moveTo>
                    <a:pt x="0" y="195"/>
                  </a:moveTo>
                  <a:lnTo>
                    <a:pt x="15" y="190"/>
                  </a:lnTo>
                  <a:lnTo>
                    <a:pt x="21" y="190"/>
                  </a:lnTo>
                  <a:lnTo>
                    <a:pt x="31" y="185"/>
                  </a:lnTo>
                  <a:lnTo>
                    <a:pt x="37" y="185"/>
                  </a:lnTo>
                  <a:lnTo>
                    <a:pt x="47" y="185"/>
                  </a:lnTo>
                  <a:lnTo>
                    <a:pt x="52" y="179"/>
                  </a:lnTo>
                  <a:lnTo>
                    <a:pt x="68" y="179"/>
                  </a:lnTo>
                  <a:lnTo>
                    <a:pt x="73" y="174"/>
                  </a:lnTo>
                  <a:lnTo>
                    <a:pt x="79" y="174"/>
                  </a:lnTo>
                  <a:lnTo>
                    <a:pt x="84" y="174"/>
                  </a:lnTo>
                  <a:lnTo>
                    <a:pt x="89" y="169"/>
                  </a:lnTo>
                  <a:lnTo>
                    <a:pt x="105" y="169"/>
                  </a:lnTo>
                  <a:lnTo>
                    <a:pt x="105" y="163"/>
                  </a:lnTo>
                  <a:lnTo>
                    <a:pt x="110" y="163"/>
                  </a:lnTo>
                  <a:lnTo>
                    <a:pt x="121" y="163"/>
                  </a:lnTo>
                  <a:lnTo>
                    <a:pt x="126" y="158"/>
                  </a:lnTo>
                  <a:lnTo>
                    <a:pt x="131" y="158"/>
                  </a:lnTo>
                  <a:lnTo>
                    <a:pt x="137" y="153"/>
                  </a:lnTo>
                  <a:lnTo>
                    <a:pt x="141" y="153"/>
                  </a:lnTo>
                  <a:lnTo>
                    <a:pt x="147" y="153"/>
                  </a:lnTo>
                  <a:lnTo>
                    <a:pt x="153" y="153"/>
                  </a:lnTo>
                  <a:lnTo>
                    <a:pt x="158" y="148"/>
                  </a:lnTo>
                  <a:lnTo>
                    <a:pt x="174" y="142"/>
                  </a:lnTo>
                  <a:lnTo>
                    <a:pt x="179" y="142"/>
                  </a:lnTo>
                  <a:lnTo>
                    <a:pt x="189" y="137"/>
                  </a:lnTo>
                  <a:lnTo>
                    <a:pt x="195" y="137"/>
                  </a:lnTo>
                  <a:lnTo>
                    <a:pt x="205" y="132"/>
                  </a:lnTo>
                  <a:lnTo>
                    <a:pt x="216" y="132"/>
                  </a:lnTo>
                  <a:lnTo>
                    <a:pt x="226" y="127"/>
                  </a:lnTo>
                  <a:lnTo>
                    <a:pt x="232" y="121"/>
                  </a:lnTo>
                  <a:lnTo>
                    <a:pt x="242" y="121"/>
                  </a:lnTo>
                  <a:lnTo>
                    <a:pt x="242" y="116"/>
                  </a:lnTo>
                  <a:lnTo>
                    <a:pt x="247" y="116"/>
                  </a:lnTo>
                  <a:lnTo>
                    <a:pt x="258" y="116"/>
                  </a:lnTo>
                  <a:lnTo>
                    <a:pt x="263" y="111"/>
                  </a:lnTo>
                  <a:lnTo>
                    <a:pt x="268" y="111"/>
                  </a:lnTo>
                  <a:lnTo>
                    <a:pt x="274" y="105"/>
                  </a:lnTo>
                  <a:lnTo>
                    <a:pt x="279" y="105"/>
                  </a:lnTo>
                  <a:lnTo>
                    <a:pt x="284" y="105"/>
                  </a:lnTo>
                  <a:lnTo>
                    <a:pt x="290" y="100"/>
                  </a:lnTo>
                  <a:lnTo>
                    <a:pt x="295" y="100"/>
                  </a:lnTo>
                  <a:lnTo>
                    <a:pt x="301" y="100"/>
                  </a:lnTo>
                  <a:lnTo>
                    <a:pt x="305" y="94"/>
                  </a:lnTo>
                  <a:lnTo>
                    <a:pt x="311" y="94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195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2" name="Freeform 1158"/>
            <p:cNvSpPr>
              <a:spLocks noChangeArrowheads="1"/>
            </p:cNvSpPr>
            <p:nvPr/>
          </p:nvSpPr>
          <p:spPr bwMode="auto">
            <a:xfrm>
              <a:off x="5437012" y="2228161"/>
              <a:ext cx="42821" cy="42838"/>
            </a:xfrm>
            <a:custGeom>
              <a:avLst/>
              <a:gdLst>
                <a:gd name="T0" fmla="*/ 0 w 319"/>
                <a:gd name="T1" fmla="*/ 5752551 h 318"/>
                <a:gd name="T2" fmla="*/ 5730094 w 319"/>
                <a:gd name="T3" fmla="*/ 5752551 h 318"/>
                <a:gd name="T4" fmla="*/ 5730094 w 319"/>
                <a:gd name="T5" fmla="*/ 0 h 318"/>
                <a:gd name="T6" fmla="*/ 0 w 319"/>
                <a:gd name="T7" fmla="*/ 0 h 318"/>
                <a:gd name="T8" fmla="*/ 0 w 319"/>
                <a:gd name="T9" fmla="*/ 5752551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9" h="318">
                  <a:moveTo>
                    <a:pt x="0" y="317"/>
                  </a:moveTo>
                  <a:lnTo>
                    <a:pt x="318" y="317"/>
                  </a:lnTo>
                  <a:lnTo>
                    <a:pt x="318" y="0"/>
                  </a:lnTo>
                  <a:lnTo>
                    <a:pt x="0" y="0"/>
                  </a:lnTo>
                  <a:lnTo>
                    <a:pt x="0" y="317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3" name="Freeform 1159"/>
            <p:cNvSpPr>
              <a:spLocks noChangeArrowheads="1"/>
            </p:cNvSpPr>
            <p:nvPr/>
          </p:nvSpPr>
          <p:spPr bwMode="auto">
            <a:xfrm>
              <a:off x="5437012" y="2299557"/>
              <a:ext cx="42821" cy="41251"/>
            </a:xfrm>
            <a:custGeom>
              <a:avLst/>
              <a:gdLst>
                <a:gd name="T0" fmla="*/ 0 w 319"/>
                <a:gd name="T1" fmla="*/ 5436538 h 312"/>
                <a:gd name="T2" fmla="*/ 5730094 w 319"/>
                <a:gd name="T3" fmla="*/ 5436538 h 312"/>
                <a:gd name="T4" fmla="*/ 5730094 w 319"/>
                <a:gd name="T5" fmla="*/ 0 h 312"/>
                <a:gd name="T6" fmla="*/ 0 w 319"/>
                <a:gd name="T7" fmla="*/ 0 h 312"/>
                <a:gd name="T8" fmla="*/ 0 w 319"/>
                <a:gd name="T9" fmla="*/ 5436538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9" h="312">
                  <a:moveTo>
                    <a:pt x="0" y="311"/>
                  </a:moveTo>
                  <a:lnTo>
                    <a:pt x="318" y="311"/>
                  </a:lnTo>
                  <a:lnTo>
                    <a:pt x="318" y="0"/>
                  </a:lnTo>
                  <a:lnTo>
                    <a:pt x="0" y="0"/>
                  </a:lnTo>
                  <a:lnTo>
                    <a:pt x="0" y="311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4" name="Freeform 1160"/>
            <p:cNvSpPr>
              <a:spLocks noChangeArrowheads="1"/>
            </p:cNvSpPr>
            <p:nvPr/>
          </p:nvSpPr>
          <p:spPr bwMode="auto">
            <a:xfrm>
              <a:off x="5437012" y="2370953"/>
              <a:ext cx="42821" cy="36492"/>
            </a:xfrm>
            <a:custGeom>
              <a:avLst/>
              <a:gdLst>
                <a:gd name="T0" fmla="*/ 306325 w 319"/>
                <a:gd name="T1" fmla="*/ 4824773 h 275"/>
                <a:gd name="T2" fmla="*/ 306325 w 319"/>
                <a:gd name="T3" fmla="*/ 4824773 h 275"/>
                <a:gd name="T4" fmla="*/ 396396 w 319"/>
                <a:gd name="T5" fmla="*/ 4824773 h 275"/>
                <a:gd name="T6" fmla="*/ 684733 w 319"/>
                <a:gd name="T7" fmla="*/ 4824773 h 275"/>
                <a:gd name="T8" fmla="*/ 774805 w 319"/>
                <a:gd name="T9" fmla="*/ 4824773 h 275"/>
                <a:gd name="T10" fmla="*/ 1063142 w 319"/>
                <a:gd name="T11" fmla="*/ 4736794 h 275"/>
                <a:gd name="T12" fmla="*/ 1153214 w 319"/>
                <a:gd name="T13" fmla="*/ 4736794 h 275"/>
                <a:gd name="T14" fmla="*/ 1351479 w 319"/>
                <a:gd name="T15" fmla="*/ 4736794 h 275"/>
                <a:gd name="T16" fmla="*/ 1441551 w 319"/>
                <a:gd name="T17" fmla="*/ 4736794 h 275"/>
                <a:gd name="T18" fmla="*/ 1441551 w 319"/>
                <a:gd name="T19" fmla="*/ 4736794 h 275"/>
                <a:gd name="T20" fmla="*/ 1639682 w 319"/>
                <a:gd name="T21" fmla="*/ 4736794 h 275"/>
                <a:gd name="T22" fmla="*/ 1729888 w 319"/>
                <a:gd name="T23" fmla="*/ 4736794 h 275"/>
                <a:gd name="T24" fmla="*/ 1819960 w 319"/>
                <a:gd name="T25" fmla="*/ 4736794 h 275"/>
                <a:gd name="T26" fmla="*/ 2108297 w 319"/>
                <a:gd name="T27" fmla="*/ 4736794 h 275"/>
                <a:gd name="T28" fmla="*/ 2108297 w 319"/>
                <a:gd name="T29" fmla="*/ 4736794 h 275"/>
                <a:gd name="T30" fmla="*/ 2198368 w 319"/>
                <a:gd name="T31" fmla="*/ 4648683 h 275"/>
                <a:gd name="T32" fmla="*/ 2396499 w 319"/>
                <a:gd name="T33" fmla="*/ 4648683 h 275"/>
                <a:gd name="T34" fmla="*/ 2396499 w 319"/>
                <a:gd name="T35" fmla="*/ 4648683 h 275"/>
                <a:gd name="T36" fmla="*/ 2486571 w 319"/>
                <a:gd name="T37" fmla="*/ 4648683 h 275"/>
                <a:gd name="T38" fmla="*/ 2576777 w 319"/>
                <a:gd name="T39" fmla="*/ 4648683 h 275"/>
                <a:gd name="T40" fmla="*/ 2666849 w 319"/>
                <a:gd name="T41" fmla="*/ 4648683 h 275"/>
                <a:gd name="T42" fmla="*/ 2774908 w 319"/>
                <a:gd name="T43" fmla="*/ 4648683 h 275"/>
                <a:gd name="T44" fmla="*/ 2883102 w 319"/>
                <a:gd name="T45" fmla="*/ 4648683 h 275"/>
                <a:gd name="T46" fmla="*/ 3063245 w 319"/>
                <a:gd name="T47" fmla="*/ 4648683 h 275"/>
                <a:gd name="T48" fmla="*/ 3261510 w 319"/>
                <a:gd name="T49" fmla="*/ 4543055 h 275"/>
                <a:gd name="T50" fmla="*/ 3333460 w 319"/>
                <a:gd name="T51" fmla="*/ 4543055 h 275"/>
                <a:gd name="T52" fmla="*/ 3531726 w 319"/>
                <a:gd name="T53" fmla="*/ 4543055 h 275"/>
                <a:gd name="T54" fmla="*/ 3621797 w 319"/>
                <a:gd name="T55" fmla="*/ 4543055 h 275"/>
                <a:gd name="T56" fmla="*/ 3910135 w 319"/>
                <a:gd name="T57" fmla="*/ 4455076 h 275"/>
                <a:gd name="T58" fmla="*/ 4000206 w 319"/>
                <a:gd name="T59" fmla="*/ 4455076 h 275"/>
                <a:gd name="T60" fmla="*/ 4000206 w 319"/>
                <a:gd name="T61" fmla="*/ 4455076 h 275"/>
                <a:gd name="T62" fmla="*/ 4288543 w 319"/>
                <a:gd name="T63" fmla="*/ 4455076 h 275"/>
                <a:gd name="T64" fmla="*/ 4288543 w 319"/>
                <a:gd name="T65" fmla="*/ 4455076 h 275"/>
                <a:gd name="T66" fmla="*/ 4288543 w 319"/>
                <a:gd name="T67" fmla="*/ 4455076 h 275"/>
                <a:gd name="T68" fmla="*/ 4288543 w 319"/>
                <a:gd name="T69" fmla="*/ 4455076 h 275"/>
                <a:gd name="T70" fmla="*/ 4666952 w 319"/>
                <a:gd name="T71" fmla="*/ 4366964 h 275"/>
                <a:gd name="T72" fmla="*/ 4666952 w 319"/>
                <a:gd name="T73" fmla="*/ 4366964 h 275"/>
                <a:gd name="T74" fmla="*/ 5730094 w 319"/>
                <a:gd name="T75" fmla="*/ 4261337 h 275"/>
                <a:gd name="T76" fmla="*/ 5730094 w 319"/>
                <a:gd name="T77" fmla="*/ 0 h 275"/>
                <a:gd name="T78" fmla="*/ 0 w 319"/>
                <a:gd name="T79" fmla="*/ 0 h 275"/>
                <a:gd name="T80" fmla="*/ 0 w 319"/>
                <a:gd name="T81" fmla="*/ 4824773 h 275"/>
                <a:gd name="T82" fmla="*/ 306325 w 319"/>
                <a:gd name="T83" fmla="*/ 4824773 h 2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19" h="275">
                  <a:moveTo>
                    <a:pt x="17" y="274"/>
                  </a:moveTo>
                  <a:lnTo>
                    <a:pt x="17" y="274"/>
                  </a:lnTo>
                  <a:cubicBezTo>
                    <a:pt x="22" y="274"/>
                    <a:pt x="22" y="274"/>
                    <a:pt x="22" y="274"/>
                  </a:cubicBezTo>
                  <a:cubicBezTo>
                    <a:pt x="38" y="274"/>
                    <a:pt x="38" y="274"/>
                    <a:pt x="38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59" y="269"/>
                    <a:pt x="59" y="269"/>
                    <a:pt x="59" y="269"/>
                  </a:cubicBezTo>
                  <a:cubicBezTo>
                    <a:pt x="64" y="269"/>
                    <a:pt x="64" y="269"/>
                    <a:pt x="64" y="269"/>
                  </a:cubicBezTo>
                  <a:cubicBezTo>
                    <a:pt x="75" y="269"/>
                    <a:pt x="75" y="269"/>
                    <a:pt x="75" y="269"/>
                  </a:cubicBezTo>
                  <a:cubicBezTo>
                    <a:pt x="80" y="269"/>
                    <a:pt x="80" y="269"/>
                    <a:pt x="80" y="269"/>
                  </a:cubicBezTo>
                  <a:cubicBezTo>
                    <a:pt x="91" y="269"/>
                    <a:pt x="91" y="269"/>
                    <a:pt x="91" y="269"/>
                  </a:cubicBezTo>
                  <a:cubicBezTo>
                    <a:pt x="96" y="269"/>
                    <a:pt x="96" y="269"/>
                    <a:pt x="96" y="269"/>
                  </a:cubicBezTo>
                  <a:cubicBezTo>
                    <a:pt x="101" y="269"/>
                    <a:pt x="101" y="269"/>
                    <a:pt x="101" y="269"/>
                  </a:cubicBezTo>
                  <a:cubicBezTo>
                    <a:pt x="117" y="269"/>
                    <a:pt x="117" y="269"/>
                    <a:pt x="117" y="269"/>
                  </a:cubicBezTo>
                  <a:cubicBezTo>
                    <a:pt x="122" y="264"/>
                    <a:pt x="122" y="264"/>
                    <a:pt x="122" y="264"/>
                  </a:cubicBezTo>
                  <a:cubicBezTo>
                    <a:pt x="133" y="264"/>
                    <a:pt x="133" y="264"/>
                    <a:pt x="133" y="264"/>
                  </a:cubicBezTo>
                  <a:cubicBezTo>
                    <a:pt x="138" y="264"/>
                    <a:pt x="138" y="264"/>
                    <a:pt x="138" y="264"/>
                  </a:cubicBezTo>
                  <a:cubicBezTo>
                    <a:pt x="143" y="264"/>
                    <a:pt x="143" y="264"/>
                    <a:pt x="143" y="264"/>
                  </a:cubicBezTo>
                  <a:cubicBezTo>
                    <a:pt x="148" y="264"/>
                    <a:pt x="148" y="264"/>
                    <a:pt x="148" y="264"/>
                  </a:cubicBezTo>
                  <a:cubicBezTo>
                    <a:pt x="154" y="264"/>
                    <a:pt x="154" y="264"/>
                    <a:pt x="154" y="264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70" y="264"/>
                    <a:pt x="170" y="264"/>
                    <a:pt x="170" y="264"/>
                  </a:cubicBezTo>
                  <a:cubicBezTo>
                    <a:pt x="181" y="258"/>
                    <a:pt x="181" y="258"/>
                    <a:pt x="181" y="258"/>
                  </a:cubicBezTo>
                  <a:cubicBezTo>
                    <a:pt x="185" y="258"/>
                    <a:pt x="185" y="258"/>
                    <a:pt x="185" y="258"/>
                  </a:cubicBezTo>
                  <a:cubicBezTo>
                    <a:pt x="196" y="258"/>
                    <a:pt x="196" y="258"/>
                    <a:pt x="196" y="258"/>
                  </a:cubicBezTo>
                  <a:cubicBezTo>
                    <a:pt x="201" y="258"/>
                    <a:pt x="201" y="258"/>
                    <a:pt x="201" y="258"/>
                  </a:cubicBezTo>
                  <a:cubicBezTo>
                    <a:pt x="217" y="253"/>
                    <a:pt x="217" y="253"/>
                    <a:pt x="217" y="253"/>
                  </a:cubicBezTo>
                  <a:cubicBezTo>
                    <a:pt x="222" y="253"/>
                    <a:pt x="222" y="253"/>
                    <a:pt x="222" y="253"/>
                  </a:cubicBezTo>
                  <a:cubicBezTo>
                    <a:pt x="238" y="253"/>
                    <a:pt x="238" y="253"/>
                    <a:pt x="238" y="253"/>
                  </a:cubicBezTo>
                  <a:cubicBezTo>
                    <a:pt x="243" y="253"/>
                    <a:pt x="254" y="253"/>
                    <a:pt x="259" y="248"/>
                  </a:cubicBezTo>
                  <a:cubicBezTo>
                    <a:pt x="275" y="248"/>
                    <a:pt x="297" y="242"/>
                    <a:pt x="318" y="242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4"/>
                    <a:pt x="0" y="274"/>
                    <a:pt x="0" y="274"/>
                  </a:cubicBezTo>
                  <a:lnTo>
                    <a:pt x="17" y="274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5" name="Freeform 1161"/>
            <p:cNvSpPr>
              <a:spLocks noChangeArrowheads="1"/>
            </p:cNvSpPr>
            <p:nvPr/>
          </p:nvSpPr>
          <p:spPr bwMode="auto">
            <a:xfrm>
              <a:off x="5365643" y="2228161"/>
              <a:ext cx="42822" cy="42838"/>
            </a:xfrm>
            <a:custGeom>
              <a:avLst/>
              <a:gdLst>
                <a:gd name="T0" fmla="*/ 0 w 312"/>
                <a:gd name="T1" fmla="*/ 5752551 h 318"/>
                <a:gd name="T2" fmla="*/ 5858516 w 312"/>
                <a:gd name="T3" fmla="*/ 5752551 h 318"/>
                <a:gd name="T4" fmla="*/ 5858516 w 312"/>
                <a:gd name="T5" fmla="*/ 0 h 318"/>
                <a:gd name="T6" fmla="*/ 0 w 312"/>
                <a:gd name="T7" fmla="*/ 0 h 318"/>
                <a:gd name="T8" fmla="*/ 0 w 312"/>
                <a:gd name="T9" fmla="*/ 5752551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18">
                  <a:moveTo>
                    <a:pt x="0" y="317"/>
                  </a:moveTo>
                  <a:lnTo>
                    <a:pt x="311" y="317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317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6" name="Freeform 1162"/>
            <p:cNvSpPr>
              <a:spLocks noChangeArrowheads="1"/>
            </p:cNvSpPr>
            <p:nvPr/>
          </p:nvSpPr>
          <p:spPr bwMode="auto">
            <a:xfrm>
              <a:off x="5365643" y="2299557"/>
              <a:ext cx="42822" cy="41251"/>
            </a:xfrm>
            <a:custGeom>
              <a:avLst/>
              <a:gdLst>
                <a:gd name="T0" fmla="*/ 0 w 312"/>
                <a:gd name="T1" fmla="*/ 5436538 h 312"/>
                <a:gd name="T2" fmla="*/ 5858516 w 312"/>
                <a:gd name="T3" fmla="*/ 5436538 h 312"/>
                <a:gd name="T4" fmla="*/ 5858516 w 312"/>
                <a:gd name="T5" fmla="*/ 0 h 312"/>
                <a:gd name="T6" fmla="*/ 0 w 312"/>
                <a:gd name="T7" fmla="*/ 0 h 312"/>
                <a:gd name="T8" fmla="*/ 0 w 312"/>
                <a:gd name="T9" fmla="*/ 5436538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12">
                  <a:moveTo>
                    <a:pt x="0" y="311"/>
                  </a:moveTo>
                  <a:lnTo>
                    <a:pt x="311" y="311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311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7" name="Freeform 1163"/>
            <p:cNvSpPr>
              <a:spLocks noChangeArrowheads="1"/>
            </p:cNvSpPr>
            <p:nvPr/>
          </p:nvSpPr>
          <p:spPr bwMode="auto">
            <a:xfrm>
              <a:off x="5365643" y="2370953"/>
              <a:ext cx="42822" cy="36492"/>
            </a:xfrm>
            <a:custGeom>
              <a:avLst/>
              <a:gdLst>
                <a:gd name="T0" fmla="*/ 0 w 312"/>
                <a:gd name="T1" fmla="*/ 4261337 h 275"/>
                <a:gd name="T2" fmla="*/ 0 w 312"/>
                <a:gd name="T3" fmla="*/ 4261337 h 275"/>
                <a:gd name="T4" fmla="*/ 113094 w 312"/>
                <a:gd name="T5" fmla="*/ 4261337 h 275"/>
                <a:gd name="T6" fmla="*/ 113094 w 312"/>
                <a:gd name="T7" fmla="*/ 4261337 h 275"/>
                <a:gd name="T8" fmla="*/ 113094 w 312"/>
                <a:gd name="T9" fmla="*/ 4261337 h 275"/>
                <a:gd name="T10" fmla="*/ 113094 w 312"/>
                <a:gd name="T11" fmla="*/ 4261337 h 275"/>
                <a:gd name="T12" fmla="*/ 414495 w 312"/>
                <a:gd name="T13" fmla="*/ 4261337 h 275"/>
                <a:gd name="T14" fmla="*/ 414495 w 312"/>
                <a:gd name="T15" fmla="*/ 4261337 h 275"/>
                <a:gd name="T16" fmla="*/ 508649 w 312"/>
                <a:gd name="T17" fmla="*/ 4261337 h 275"/>
                <a:gd name="T18" fmla="*/ 810050 w 312"/>
                <a:gd name="T19" fmla="*/ 4366964 h 275"/>
                <a:gd name="T20" fmla="*/ 810050 w 312"/>
                <a:gd name="T21" fmla="*/ 4366964 h 275"/>
                <a:gd name="T22" fmla="*/ 810050 w 312"/>
                <a:gd name="T23" fmla="*/ 4366964 h 275"/>
                <a:gd name="T24" fmla="*/ 1092647 w 312"/>
                <a:gd name="T25" fmla="*/ 4366964 h 275"/>
                <a:gd name="T26" fmla="*/ 1092647 w 312"/>
                <a:gd name="T27" fmla="*/ 4366964 h 275"/>
                <a:gd name="T28" fmla="*/ 1205604 w 312"/>
                <a:gd name="T29" fmla="*/ 4455076 h 275"/>
                <a:gd name="T30" fmla="*/ 1507005 w 312"/>
                <a:gd name="T31" fmla="*/ 4455076 h 275"/>
                <a:gd name="T32" fmla="*/ 1507005 w 312"/>
                <a:gd name="T33" fmla="*/ 4455076 h 275"/>
                <a:gd name="T34" fmla="*/ 1601159 w 312"/>
                <a:gd name="T35" fmla="*/ 4455076 h 275"/>
                <a:gd name="T36" fmla="*/ 1789603 w 312"/>
                <a:gd name="T37" fmla="*/ 4455076 h 275"/>
                <a:gd name="T38" fmla="*/ 1902560 w 312"/>
                <a:gd name="T39" fmla="*/ 4543055 h 275"/>
                <a:gd name="T40" fmla="*/ 2109807 w 312"/>
                <a:gd name="T41" fmla="*/ 4543055 h 275"/>
                <a:gd name="T42" fmla="*/ 2298251 w 312"/>
                <a:gd name="T43" fmla="*/ 4543055 h 275"/>
                <a:gd name="T44" fmla="*/ 2298251 w 312"/>
                <a:gd name="T45" fmla="*/ 4543055 h 275"/>
                <a:gd name="T46" fmla="*/ 2392405 w 312"/>
                <a:gd name="T47" fmla="*/ 4543055 h 275"/>
                <a:gd name="T48" fmla="*/ 2486558 w 312"/>
                <a:gd name="T49" fmla="*/ 4543055 h 275"/>
                <a:gd name="T50" fmla="*/ 2486558 w 312"/>
                <a:gd name="T51" fmla="*/ 4543055 h 275"/>
                <a:gd name="T52" fmla="*/ 2693806 w 312"/>
                <a:gd name="T53" fmla="*/ 4543055 h 275"/>
                <a:gd name="T54" fmla="*/ 2806763 w 312"/>
                <a:gd name="T55" fmla="*/ 4648683 h 275"/>
                <a:gd name="T56" fmla="*/ 2806763 w 312"/>
                <a:gd name="T57" fmla="*/ 4648683 h 275"/>
                <a:gd name="T58" fmla="*/ 2995207 w 312"/>
                <a:gd name="T59" fmla="*/ 4648683 h 275"/>
                <a:gd name="T60" fmla="*/ 2995207 w 312"/>
                <a:gd name="T61" fmla="*/ 4648683 h 275"/>
                <a:gd name="T62" fmla="*/ 3089360 w 312"/>
                <a:gd name="T63" fmla="*/ 4648683 h 275"/>
                <a:gd name="T64" fmla="*/ 3089360 w 312"/>
                <a:gd name="T65" fmla="*/ 4648683 h 275"/>
                <a:gd name="T66" fmla="*/ 3390761 w 312"/>
                <a:gd name="T67" fmla="*/ 4648683 h 275"/>
                <a:gd name="T68" fmla="*/ 3484915 w 312"/>
                <a:gd name="T69" fmla="*/ 4648683 h 275"/>
                <a:gd name="T70" fmla="*/ 5858516 w 312"/>
                <a:gd name="T71" fmla="*/ 4824773 h 275"/>
                <a:gd name="T72" fmla="*/ 5858516 w 312"/>
                <a:gd name="T73" fmla="*/ 0 h 275"/>
                <a:gd name="T74" fmla="*/ 0 w 312"/>
                <a:gd name="T75" fmla="*/ 0 h 275"/>
                <a:gd name="T76" fmla="*/ 0 w 312"/>
                <a:gd name="T77" fmla="*/ 4261337 h 2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12" h="275">
                  <a:moveTo>
                    <a:pt x="0" y="242"/>
                  </a:moveTo>
                  <a:lnTo>
                    <a:pt x="0" y="242"/>
                  </a:lnTo>
                  <a:cubicBezTo>
                    <a:pt x="6" y="242"/>
                    <a:pt x="6" y="242"/>
                    <a:pt x="6" y="242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7" y="242"/>
                    <a:pt x="27" y="242"/>
                    <a:pt x="27" y="242"/>
                  </a:cubicBezTo>
                  <a:cubicBezTo>
                    <a:pt x="43" y="248"/>
                    <a:pt x="43" y="248"/>
                    <a:pt x="43" y="248"/>
                  </a:cubicBezTo>
                  <a:cubicBezTo>
                    <a:pt x="58" y="248"/>
                    <a:pt x="58" y="248"/>
                    <a:pt x="58" y="248"/>
                  </a:cubicBezTo>
                  <a:cubicBezTo>
                    <a:pt x="64" y="253"/>
                    <a:pt x="64" y="253"/>
                    <a:pt x="64" y="253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95" y="253"/>
                    <a:pt x="95" y="253"/>
                    <a:pt x="95" y="253"/>
                  </a:cubicBezTo>
                  <a:cubicBezTo>
                    <a:pt x="101" y="258"/>
                    <a:pt x="101" y="258"/>
                    <a:pt x="101" y="25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22" y="258"/>
                    <a:pt x="122" y="258"/>
                    <a:pt x="122" y="258"/>
                  </a:cubicBezTo>
                  <a:cubicBezTo>
                    <a:pt x="127" y="258"/>
                    <a:pt x="127" y="258"/>
                    <a:pt x="127" y="258"/>
                  </a:cubicBezTo>
                  <a:cubicBezTo>
                    <a:pt x="132" y="258"/>
                    <a:pt x="132" y="258"/>
                    <a:pt x="132" y="258"/>
                  </a:cubicBezTo>
                  <a:cubicBezTo>
                    <a:pt x="143" y="258"/>
                    <a:pt x="143" y="258"/>
                    <a:pt x="143" y="258"/>
                  </a:cubicBezTo>
                  <a:cubicBezTo>
                    <a:pt x="149" y="264"/>
                    <a:pt x="149" y="264"/>
                    <a:pt x="149" y="264"/>
                  </a:cubicBezTo>
                  <a:cubicBezTo>
                    <a:pt x="159" y="264"/>
                    <a:pt x="159" y="264"/>
                    <a:pt x="159" y="264"/>
                  </a:cubicBezTo>
                  <a:cubicBezTo>
                    <a:pt x="164" y="264"/>
                    <a:pt x="164" y="264"/>
                    <a:pt x="164" y="264"/>
                  </a:cubicBezTo>
                  <a:cubicBezTo>
                    <a:pt x="180" y="264"/>
                    <a:pt x="180" y="264"/>
                    <a:pt x="180" y="264"/>
                  </a:cubicBezTo>
                  <a:cubicBezTo>
                    <a:pt x="185" y="264"/>
                    <a:pt x="185" y="264"/>
                    <a:pt x="185" y="264"/>
                  </a:cubicBezTo>
                  <a:cubicBezTo>
                    <a:pt x="228" y="269"/>
                    <a:pt x="269" y="274"/>
                    <a:pt x="311" y="274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2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8" name="Freeform 1164"/>
            <p:cNvSpPr>
              <a:spLocks noChangeArrowheads="1"/>
            </p:cNvSpPr>
            <p:nvPr/>
          </p:nvSpPr>
          <p:spPr bwMode="auto">
            <a:xfrm>
              <a:off x="5294274" y="2228161"/>
              <a:ext cx="42821" cy="42838"/>
            </a:xfrm>
            <a:custGeom>
              <a:avLst/>
              <a:gdLst>
                <a:gd name="T0" fmla="*/ 0 w 312"/>
                <a:gd name="T1" fmla="*/ 5752551 h 318"/>
                <a:gd name="T2" fmla="*/ 5858242 w 312"/>
                <a:gd name="T3" fmla="*/ 5752551 h 318"/>
                <a:gd name="T4" fmla="*/ 5858242 w 312"/>
                <a:gd name="T5" fmla="*/ 0 h 318"/>
                <a:gd name="T6" fmla="*/ 0 w 312"/>
                <a:gd name="T7" fmla="*/ 0 h 318"/>
                <a:gd name="T8" fmla="*/ 0 w 312"/>
                <a:gd name="T9" fmla="*/ 5752551 h 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18">
                  <a:moveTo>
                    <a:pt x="0" y="317"/>
                  </a:moveTo>
                  <a:lnTo>
                    <a:pt x="311" y="317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317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39" name="Freeform 1165"/>
            <p:cNvSpPr>
              <a:spLocks noChangeArrowheads="1"/>
            </p:cNvSpPr>
            <p:nvPr/>
          </p:nvSpPr>
          <p:spPr bwMode="auto">
            <a:xfrm>
              <a:off x="5294274" y="2299557"/>
              <a:ext cx="42821" cy="41251"/>
            </a:xfrm>
            <a:custGeom>
              <a:avLst/>
              <a:gdLst>
                <a:gd name="T0" fmla="*/ 0 w 312"/>
                <a:gd name="T1" fmla="*/ 5436538 h 312"/>
                <a:gd name="T2" fmla="*/ 5858242 w 312"/>
                <a:gd name="T3" fmla="*/ 5436538 h 312"/>
                <a:gd name="T4" fmla="*/ 5858242 w 312"/>
                <a:gd name="T5" fmla="*/ 0 h 312"/>
                <a:gd name="T6" fmla="*/ 0 w 312"/>
                <a:gd name="T7" fmla="*/ 0 h 312"/>
                <a:gd name="T8" fmla="*/ 0 w 312"/>
                <a:gd name="T9" fmla="*/ 5436538 h 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12">
                  <a:moveTo>
                    <a:pt x="0" y="311"/>
                  </a:moveTo>
                  <a:lnTo>
                    <a:pt x="311" y="311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311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0" name="Freeform 1166"/>
            <p:cNvSpPr>
              <a:spLocks noChangeArrowheads="1"/>
            </p:cNvSpPr>
            <p:nvPr/>
          </p:nvSpPr>
          <p:spPr bwMode="auto">
            <a:xfrm>
              <a:off x="5294274" y="2370953"/>
              <a:ext cx="42821" cy="25385"/>
            </a:xfrm>
            <a:custGeom>
              <a:avLst/>
              <a:gdLst>
                <a:gd name="T0" fmla="*/ 94151 w 312"/>
                <a:gd name="T1" fmla="*/ 1576719 h 196"/>
                <a:gd name="T2" fmla="*/ 395545 w 312"/>
                <a:gd name="T3" fmla="*/ 1677482 h 196"/>
                <a:gd name="T4" fmla="*/ 489697 w 312"/>
                <a:gd name="T5" fmla="*/ 1761279 h 196"/>
                <a:gd name="T6" fmla="*/ 791091 w 312"/>
                <a:gd name="T7" fmla="*/ 1861912 h 196"/>
                <a:gd name="T8" fmla="*/ 885379 w 312"/>
                <a:gd name="T9" fmla="*/ 1861912 h 196"/>
                <a:gd name="T10" fmla="*/ 998333 w 312"/>
                <a:gd name="T11" fmla="*/ 1945838 h 196"/>
                <a:gd name="T12" fmla="*/ 1186773 w 312"/>
                <a:gd name="T13" fmla="*/ 1945838 h 196"/>
                <a:gd name="T14" fmla="*/ 1393878 w 312"/>
                <a:gd name="T15" fmla="*/ 2029634 h 196"/>
                <a:gd name="T16" fmla="*/ 1695272 w 312"/>
                <a:gd name="T17" fmla="*/ 2130268 h 196"/>
                <a:gd name="T18" fmla="*/ 1977864 w 312"/>
                <a:gd name="T19" fmla="*/ 2214194 h 196"/>
                <a:gd name="T20" fmla="*/ 2090818 w 312"/>
                <a:gd name="T21" fmla="*/ 2298120 h 196"/>
                <a:gd name="T22" fmla="*/ 2279258 w 312"/>
                <a:gd name="T23" fmla="*/ 2298120 h 196"/>
                <a:gd name="T24" fmla="*/ 2486500 w 312"/>
                <a:gd name="T25" fmla="*/ 2381916 h 196"/>
                <a:gd name="T26" fmla="*/ 2580651 w 312"/>
                <a:gd name="T27" fmla="*/ 2381916 h 196"/>
                <a:gd name="T28" fmla="*/ 2787894 w 312"/>
                <a:gd name="T29" fmla="*/ 2482549 h 196"/>
                <a:gd name="T30" fmla="*/ 2995000 w 312"/>
                <a:gd name="T31" fmla="*/ 2482549 h 196"/>
                <a:gd name="T32" fmla="*/ 3070348 w 312"/>
                <a:gd name="T33" fmla="*/ 2566475 h 196"/>
                <a:gd name="T34" fmla="*/ 3183439 w 312"/>
                <a:gd name="T35" fmla="*/ 2566475 h 196"/>
                <a:gd name="T36" fmla="*/ 3465893 w 312"/>
                <a:gd name="T37" fmla="*/ 2650272 h 196"/>
                <a:gd name="T38" fmla="*/ 3578985 w 312"/>
                <a:gd name="T39" fmla="*/ 2734198 h 196"/>
                <a:gd name="T40" fmla="*/ 3767287 w 312"/>
                <a:gd name="T41" fmla="*/ 2734198 h 196"/>
                <a:gd name="T42" fmla="*/ 3974530 w 312"/>
                <a:gd name="T43" fmla="*/ 2834831 h 196"/>
                <a:gd name="T44" fmla="*/ 4162970 w 312"/>
                <a:gd name="T45" fmla="*/ 2834831 h 196"/>
                <a:gd name="T46" fmla="*/ 4483167 w 312"/>
                <a:gd name="T47" fmla="*/ 2918757 h 196"/>
                <a:gd name="T48" fmla="*/ 4558515 w 312"/>
                <a:gd name="T49" fmla="*/ 3002553 h 196"/>
                <a:gd name="T50" fmla="*/ 4878712 w 312"/>
                <a:gd name="T51" fmla="*/ 3002553 h 196"/>
                <a:gd name="T52" fmla="*/ 5067014 w 312"/>
                <a:gd name="T53" fmla="*/ 3103187 h 196"/>
                <a:gd name="T54" fmla="*/ 5274257 w 312"/>
                <a:gd name="T55" fmla="*/ 3103187 h 196"/>
                <a:gd name="T56" fmla="*/ 5368408 w 312"/>
                <a:gd name="T57" fmla="*/ 3187113 h 196"/>
                <a:gd name="T58" fmla="*/ 5575651 w 312"/>
                <a:gd name="T59" fmla="*/ 3187113 h 196"/>
                <a:gd name="T60" fmla="*/ 5575651 w 312"/>
                <a:gd name="T61" fmla="*/ 3187113 h 196"/>
                <a:gd name="T62" fmla="*/ 5858242 w 312"/>
                <a:gd name="T63" fmla="*/ 0 h 196"/>
                <a:gd name="T64" fmla="*/ 0 w 312"/>
                <a:gd name="T65" fmla="*/ 1509630 h 1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2" h="196">
                  <a:moveTo>
                    <a:pt x="0" y="94"/>
                  </a:moveTo>
                  <a:lnTo>
                    <a:pt x="5" y="94"/>
                  </a:lnTo>
                  <a:lnTo>
                    <a:pt x="11" y="100"/>
                  </a:lnTo>
                  <a:lnTo>
                    <a:pt x="21" y="100"/>
                  </a:lnTo>
                  <a:lnTo>
                    <a:pt x="26" y="105"/>
                  </a:lnTo>
                  <a:lnTo>
                    <a:pt x="37" y="105"/>
                  </a:lnTo>
                  <a:lnTo>
                    <a:pt x="42" y="111"/>
                  </a:lnTo>
                  <a:lnTo>
                    <a:pt x="47" y="111"/>
                  </a:lnTo>
                  <a:lnTo>
                    <a:pt x="53" y="116"/>
                  </a:lnTo>
                  <a:lnTo>
                    <a:pt x="58" y="116"/>
                  </a:lnTo>
                  <a:lnTo>
                    <a:pt x="63" y="116"/>
                  </a:lnTo>
                  <a:lnTo>
                    <a:pt x="74" y="121"/>
                  </a:lnTo>
                  <a:lnTo>
                    <a:pt x="80" y="121"/>
                  </a:lnTo>
                  <a:lnTo>
                    <a:pt x="90" y="127"/>
                  </a:lnTo>
                  <a:lnTo>
                    <a:pt x="100" y="132"/>
                  </a:lnTo>
                  <a:lnTo>
                    <a:pt x="105" y="132"/>
                  </a:lnTo>
                  <a:lnTo>
                    <a:pt x="111" y="137"/>
                  </a:lnTo>
                  <a:lnTo>
                    <a:pt x="121" y="137"/>
                  </a:lnTo>
                  <a:lnTo>
                    <a:pt x="126" y="142"/>
                  </a:lnTo>
                  <a:lnTo>
                    <a:pt x="132" y="142"/>
                  </a:lnTo>
                  <a:lnTo>
                    <a:pt x="137" y="142"/>
                  </a:lnTo>
                  <a:lnTo>
                    <a:pt x="142" y="148"/>
                  </a:lnTo>
                  <a:lnTo>
                    <a:pt x="148" y="148"/>
                  </a:lnTo>
                  <a:lnTo>
                    <a:pt x="153" y="148"/>
                  </a:lnTo>
                  <a:lnTo>
                    <a:pt x="159" y="148"/>
                  </a:lnTo>
                  <a:lnTo>
                    <a:pt x="163" y="153"/>
                  </a:lnTo>
                  <a:lnTo>
                    <a:pt x="169" y="153"/>
                  </a:lnTo>
                  <a:lnTo>
                    <a:pt x="174" y="153"/>
                  </a:lnTo>
                  <a:lnTo>
                    <a:pt x="184" y="158"/>
                  </a:lnTo>
                  <a:lnTo>
                    <a:pt x="190" y="163"/>
                  </a:lnTo>
                  <a:lnTo>
                    <a:pt x="195" y="163"/>
                  </a:lnTo>
                  <a:lnTo>
                    <a:pt x="200" y="163"/>
                  </a:lnTo>
                  <a:lnTo>
                    <a:pt x="211" y="169"/>
                  </a:lnTo>
                  <a:lnTo>
                    <a:pt x="221" y="169"/>
                  </a:lnTo>
                  <a:lnTo>
                    <a:pt x="227" y="174"/>
                  </a:lnTo>
                  <a:lnTo>
                    <a:pt x="238" y="174"/>
                  </a:lnTo>
                  <a:lnTo>
                    <a:pt x="242" y="174"/>
                  </a:lnTo>
                  <a:lnTo>
                    <a:pt x="242" y="179"/>
                  </a:lnTo>
                  <a:lnTo>
                    <a:pt x="253" y="179"/>
                  </a:lnTo>
                  <a:lnTo>
                    <a:pt x="259" y="179"/>
                  </a:lnTo>
                  <a:lnTo>
                    <a:pt x="263" y="185"/>
                  </a:lnTo>
                  <a:lnTo>
                    <a:pt x="269" y="185"/>
                  </a:lnTo>
                  <a:lnTo>
                    <a:pt x="275" y="185"/>
                  </a:lnTo>
                  <a:lnTo>
                    <a:pt x="280" y="185"/>
                  </a:lnTo>
                  <a:lnTo>
                    <a:pt x="285" y="190"/>
                  </a:lnTo>
                  <a:lnTo>
                    <a:pt x="290" y="190"/>
                  </a:lnTo>
                  <a:lnTo>
                    <a:pt x="296" y="190"/>
                  </a:lnTo>
                  <a:lnTo>
                    <a:pt x="311" y="195"/>
                  </a:lnTo>
                  <a:lnTo>
                    <a:pt x="311" y="0"/>
                  </a:lnTo>
                  <a:lnTo>
                    <a:pt x="0" y="0"/>
                  </a:lnTo>
                  <a:lnTo>
                    <a:pt x="0" y="90"/>
                  </a:lnTo>
                  <a:lnTo>
                    <a:pt x="0" y="94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1" name="Freeform 1167"/>
            <p:cNvSpPr>
              <a:spLocks noChangeArrowheads="1"/>
            </p:cNvSpPr>
            <p:nvPr/>
          </p:nvSpPr>
          <p:spPr bwMode="auto">
            <a:xfrm>
              <a:off x="5256211" y="2251960"/>
              <a:ext cx="9516" cy="17452"/>
            </a:xfrm>
            <a:custGeom>
              <a:avLst/>
              <a:gdLst>
                <a:gd name="T0" fmla="*/ 1275144 w 70"/>
                <a:gd name="T1" fmla="*/ 0 h 134"/>
                <a:gd name="T2" fmla="*/ 1275144 w 70"/>
                <a:gd name="T3" fmla="*/ 0 h 134"/>
                <a:gd name="T4" fmla="*/ 1275144 w 70"/>
                <a:gd name="T5" fmla="*/ 0 h 134"/>
                <a:gd name="T6" fmla="*/ 1275144 w 70"/>
                <a:gd name="T7" fmla="*/ 101717 h 134"/>
                <a:gd name="T8" fmla="*/ 1164215 w 70"/>
                <a:gd name="T9" fmla="*/ 186632 h 134"/>
                <a:gd name="T10" fmla="*/ 1164215 w 70"/>
                <a:gd name="T11" fmla="*/ 186632 h 134"/>
                <a:gd name="T12" fmla="*/ 1164215 w 70"/>
                <a:gd name="T13" fmla="*/ 288349 h 134"/>
                <a:gd name="T14" fmla="*/ 1071909 w 70"/>
                <a:gd name="T15" fmla="*/ 288349 h 134"/>
                <a:gd name="T16" fmla="*/ 1071909 w 70"/>
                <a:gd name="T17" fmla="*/ 356203 h 134"/>
                <a:gd name="T18" fmla="*/ 960980 w 70"/>
                <a:gd name="T19" fmla="*/ 457920 h 134"/>
                <a:gd name="T20" fmla="*/ 960980 w 70"/>
                <a:gd name="T21" fmla="*/ 457920 h 134"/>
                <a:gd name="T22" fmla="*/ 960980 w 70"/>
                <a:gd name="T23" fmla="*/ 542835 h 134"/>
                <a:gd name="T24" fmla="*/ 887027 w 70"/>
                <a:gd name="T25" fmla="*/ 644552 h 134"/>
                <a:gd name="T26" fmla="*/ 887027 w 70"/>
                <a:gd name="T27" fmla="*/ 712406 h 134"/>
                <a:gd name="T28" fmla="*/ 776234 w 70"/>
                <a:gd name="T29" fmla="*/ 814123 h 134"/>
                <a:gd name="T30" fmla="*/ 776234 w 70"/>
                <a:gd name="T31" fmla="*/ 899038 h 134"/>
                <a:gd name="T32" fmla="*/ 776234 w 70"/>
                <a:gd name="T33" fmla="*/ 899038 h 134"/>
                <a:gd name="T34" fmla="*/ 683793 w 70"/>
                <a:gd name="T35" fmla="*/ 899038 h 134"/>
                <a:gd name="T36" fmla="*/ 683793 w 70"/>
                <a:gd name="T37" fmla="*/ 983824 h 134"/>
                <a:gd name="T38" fmla="*/ 683793 w 70"/>
                <a:gd name="T39" fmla="*/ 1085540 h 134"/>
                <a:gd name="T40" fmla="*/ 683793 w 70"/>
                <a:gd name="T41" fmla="*/ 1085540 h 134"/>
                <a:gd name="T42" fmla="*/ 591351 w 70"/>
                <a:gd name="T43" fmla="*/ 1170326 h 134"/>
                <a:gd name="T44" fmla="*/ 591351 w 70"/>
                <a:gd name="T45" fmla="*/ 1272173 h 134"/>
                <a:gd name="T46" fmla="*/ 480558 w 70"/>
                <a:gd name="T47" fmla="*/ 1340027 h 134"/>
                <a:gd name="T48" fmla="*/ 480558 w 70"/>
                <a:gd name="T49" fmla="*/ 1340027 h 134"/>
                <a:gd name="T50" fmla="*/ 388117 w 70"/>
                <a:gd name="T51" fmla="*/ 1441744 h 134"/>
                <a:gd name="T52" fmla="*/ 388117 w 70"/>
                <a:gd name="T53" fmla="*/ 1441744 h 134"/>
                <a:gd name="T54" fmla="*/ 277187 w 70"/>
                <a:gd name="T55" fmla="*/ 1611445 h 134"/>
                <a:gd name="T56" fmla="*/ 277187 w 70"/>
                <a:gd name="T57" fmla="*/ 1611445 h 134"/>
                <a:gd name="T58" fmla="*/ 277187 w 70"/>
                <a:gd name="T59" fmla="*/ 1696230 h 134"/>
                <a:gd name="T60" fmla="*/ 203235 w 70"/>
                <a:gd name="T61" fmla="*/ 1797947 h 134"/>
                <a:gd name="T62" fmla="*/ 92441 w 70"/>
                <a:gd name="T63" fmla="*/ 2069364 h 134"/>
                <a:gd name="T64" fmla="*/ 92441 w 70"/>
                <a:gd name="T65" fmla="*/ 2154150 h 134"/>
                <a:gd name="T66" fmla="*/ 92441 w 70"/>
                <a:gd name="T67" fmla="*/ 2154150 h 134"/>
                <a:gd name="T68" fmla="*/ 0 w 70"/>
                <a:gd name="T69" fmla="*/ 2255997 h 134"/>
                <a:gd name="T70" fmla="*/ 1275144 w 70"/>
                <a:gd name="T71" fmla="*/ 2255997 h 134"/>
                <a:gd name="T72" fmla="*/ 1275144 w 70"/>
                <a:gd name="T73" fmla="*/ 0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0" h="134">
                  <a:moveTo>
                    <a:pt x="69" y="0"/>
                  </a:moveTo>
                  <a:lnTo>
                    <a:pt x="69" y="0"/>
                  </a:lnTo>
                  <a:lnTo>
                    <a:pt x="69" y="6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58" y="17"/>
                  </a:lnTo>
                  <a:lnTo>
                    <a:pt x="58" y="21"/>
                  </a:lnTo>
                  <a:lnTo>
                    <a:pt x="52" y="27"/>
                  </a:lnTo>
                  <a:lnTo>
                    <a:pt x="52" y="32"/>
                  </a:lnTo>
                  <a:lnTo>
                    <a:pt x="48" y="38"/>
                  </a:lnTo>
                  <a:lnTo>
                    <a:pt x="48" y="42"/>
                  </a:lnTo>
                  <a:lnTo>
                    <a:pt x="42" y="48"/>
                  </a:lnTo>
                  <a:lnTo>
                    <a:pt x="42" y="53"/>
                  </a:lnTo>
                  <a:lnTo>
                    <a:pt x="37" y="53"/>
                  </a:lnTo>
                  <a:lnTo>
                    <a:pt x="37" y="58"/>
                  </a:lnTo>
                  <a:lnTo>
                    <a:pt x="37" y="64"/>
                  </a:lnTo>
                  <a:lnTo>
                    <a:pt x="32" y="69"/>
                  </a:lnTo>
                  <a:lnTo>
                    <a:pt x="32" y="75"/>
                  </a:lnTo>
                  <a:lnTo>
                    <a:pt x="26" y="79"/>
                  </a:lnTo>
                  <a:lnTo>
                    <a:pt x="21" y="85"/>
                  </a:lnTo>
                  <a:lnTo>
                    <a:pt x="15" y="95"/>
                  </a:lnTo>
                  <a:lnTo>
                    <a:pt x="15" y="100"/>
                  </a:lnTo>
                  <a:lnTo>
                    <a:pt x="11" y="106"/>
                  </a:lnTo>
                  <a:lnTo>
                    <a:pt x="5" y="122"/>
                  </a:lnTo>
                  <a:lnTo>
                    <a:pt x="5" y="127"/>
                  </a:lnTo>
                  <a:lnTo>
                    <a:pt x="0" y="133"/>
                  </a:lnTo>
                  <a:lnTo>
                    <a:pt x="69" y="133"/>
                  </a:lnTo>
                  <a:lnTo>
                    <a:pt x="69" y="0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2" name="Freeform 1168"/>
            <p:cNvSpPr>
              <a:spLocks noChangeArrowheads="1"/>
            </p:cNvSpPr>
            <p:nvPr/>
          </p:nvSpPr>
          <p:spPr bwMode="auto">
            <a:xfrm>
              <a:off x="5227663" y="2299557"/>
              <a:ext cx="36477" cy="41251"/>
            </a:xfrm>
            <a:custGeom>
              <a:avLst/>
              <a:gdLst>
                <a:gd name="T0" fmla="*/ 1920494 w 271"/>
                <a:gd name="T1" fmla="*/ 87394 h 312"/>
                <a:gd name="T2" fmla="*/ 1920494 w 271"/>
                <a:gd name="T3" fmla="*/ 174788 h 312"/>
                <a:gd name="T4" fmla="*/ 1829907 w 271"/>
                <a:gd name="T5" fmla="*/ 262182 h 312"/>
                <a:gd name="T6" fmla="*/ 1829907 w 271"/>
                <a:gd name="T7" fmla="*/ 367160 h 312"/>
                <a:gd name="T8" fmla="*/ 1739320 w 271"/>
                <a:gd name="T9" fmla="*/ 541948 h 312"/>
                <a:gd name="T10" fmla="*/ 1739320 w 271"/>
                <a:gd name="T11" fmla="*/ 629342 h 312"/>
                <a:gd name="T12" fmla="*/ 1739320 w 271"/>
                <a:gd name="T13" fmla="*/ 734188 h 312"/>
                <a:gd name="T14" fmla="*/ 1630562 w 271"/>
                <a:gd name="T15" fmla="*/ 908976 h 312"/>
                <a:gd name="T16" fmla="*/ 1630562 w 271"/>
                <a:gd name="T17" fmla="*/ 1013823 h 312"/>
                <a:gd name="T18" fmla="*/ 1539975 w 271"/>
                <a:gd name="T19" fmla="*/ 1101349 h 312"/>
                <a:gd name="T20" fmla="*/ 1539975 w 271"/>
                <a:gd name="T21" fmla="*/ 1188743 h 312"/>
                <a:gd name="T22" fmla="*/ 1431352 w 271"/>
                <a:gd name="T23" fmla="*/ 1380983 h 312"/>
                <a:gd name="T24" fmla="*/ 1431352 w 271"/>
                <a:gd name="T25" fmla="*/ 1555771 h 312"/>
                <a:gd name="T26" fmla="*/ 1358802 w 271"/>
                <a:gd name="T27" fmla="*/ 1643165 h 312"/>
                <a:gd name="T28" fmla="*/ 1358802 w 271"/>
                <a:gd name="T29" fmla="*/ 1748011 h 312"/>
                <a:gd name="T30" fmla="*/ 1250179 w 271"/>
                <a:gd name="T31" fmla="*/ 1835537 h 312"/>
                <a:gd name="T32" fmla="*/ 1250179 w 271"/>
                <a:gd name="T33" fmla="*/ 2027778 h 312"/>
                <a:gd name="T34" fmla="*/ 1159457 w 271"/>
                <a:gd name="T35" fmla="*/ 2115171 h 312"/>
                <a:gd name="T36" fmla="*/ 1159457 w 271"/>
                <a:gd name="T37" fmla="*/ 2202565 h 312"/>
                <a:gd name="T38" fmla="*/ 1050834 w 271"/>
                <a:gd name="T39" fmla="*/ 2394806 h 312"/>
                <a:gd name="T40" fmla="*/ 1050834 w 271"/>
                <a:gd name="T41" fmla="*/ 2482200 h 312"/>
                <a:gd name="T42" fmla="*/ 978284 w 271"/>
                <a:gd name="T43" fmla="*/ 2569726 h 312"/>
                <a:gd name="T44" fmla="*/ 978284 w 271"/>
                <a:gd name="T45" fmla="*/ 2761966 h 312"/>
                <a:gd name="T46" fmla="*/ 978284 w 271"/>
                <a:gd name="T47" fmla="*/ 2849360 h 312"/>
                <a:gd name="T48" fmla="*/ 869660 w 271"/>
                <a:gd name="T49" fmla="*/ 2936754 h 312"/>
                <a:gd name="T50" fmla="*/ 869660 w 271"/>
                <a:gd name="T51" fmla="*/ 3041600 h 312"/>
                <a:gd name="T52" fmla="*/ 779073 w 271"/>
                <a:gd name="T53" fmla="*/ 3216520 h 312"/>
                <a:gd name="T54" fmla="*/ 779073 w 271"/>
                <a:gd name="T55" fmla="*/ 3303914 h 312"/>
                <a:gd name="T56" fmla="*/ 670315 w 271"/>
                <a:gd name="T57" fmla="*/ 3496154 h 312"/>
                <a:gd name="T58" fmla="*/ 670315 w 271"/>
                <a:gd name="T59" fmla="*/ 3583548 h 312"/>
                <a:gd name="T60" fmla="*/ 597900 w 271"/>
                <a:gd name="T61" fmla="*/ 3670942 h 312"/>
                <a:gd name="T62" fmla="*/ 489142 w 271"/>
                <a:gd name="T63" fmla="*/ 4038103 h 312"/>
                <a:gd name="T64" fmla="*/ 380518 w 271"/>
                <a:gd name="T65" fmla="*/ 4230343 h 312"/>
                <a:gd name="T66" fmla="*/ 380518 w 271"/>
                <a:gd name="T67" fmla="*/ 4317737 h 312"/>
                <a:gd name="T68" fmla="*/ 289932 w 271"/>
                <a:gd name="T69" fmla="*/ 4509977 h 312"/>
                <a:gd name="T70" fmla="*/ 289932 w 271"/>
                <a:gd name="T71" fmla="*/ 4614956 h 312"/>
                <a:gd name="T72" fmla="*/ 199345 w 271"/>
                <a:gd name="T73" fmla="*/ 4684897 h 312"/>
                <a:gd name="T74" fmla="*/ 199345 w 271"/>
                <a:gd name="T75" fmla="*/ 4789744 h 312"/>
                <a:gd name="T76" fmla="*/ 108758 w 271"/>
                <a:gd name="T77" fmla="*/ 4964531 h 312"/>
                <a:gd name="T78" fmla="*/ 108758 w 271"/>
                <a:gd name="T79" fmla="*/ 5051925 h 312"/>
                <a:gd name="T80" fmla="*/ 108758 w 271"/>
                <a:gd name="T81" fmla="*/ 5156772 h 312"/>
                <a:gd name="T82" fmla="*/ 0 w 271"/>
                <a:gd name="T83" fmla="*/ 5331560 h 312"/>
                <a:gd name="T84" fmla="*/ 0 w 271"/>
                <a:gd name="T85" fmla="*/ 5436538 h 312"/>
                <a:gd name="T86" fmla="*/ 4891687 w 271"/>
                <a:gd name="T87" fmla="*/ 0 h 3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71" h="312">
                  <a:moveTo>
                    <a:pt x="112" y="0"/>
                  </a:moveTo>
                  <a:lnTo>
                    <a:pt x="106" y="5"/>
                  </a:lnTo>
                  <a:lnTo>
                    <a:pt x="106" y="10"/>
                  </a:lnTo>
                  <a:lnTo>
                    <a:pt x="106" y="15"/>
                  </a:lnTo>
                  <a:lnTo>
                    <a:pt x="101" y="15"/>
                  </a:lnTo>
                  <a:lnTo>
                    <a:pt x="101" y="21"/>
                  </a:lnTo>
                  <a:lnTo>
                    <a:pt x="101" y="26"/>
                  </a:lnTo>
                  <a:lnTo>
                    <a:pt x="96" y="31"/>
                  </a:lnTo>
                  <a:lnTo>
                    <a:pt x="96" y="36"/>
                  </a:lnTo>
                  <a:lnTo>
                    <a:pt x="96" y="42"/>
                  </a:lnTo>
                  <a:lnTo>
                    <a:pt x="90" y="47"/>
                  </a:lnTo>
                  <a:lnTo>
                    <a:pt x="90" y="52"/>
                  </a:lnTo>
                  <a:lnTo>
                    <a:pt x="90" y="58"/>
                  </a:lnTo>
                  <a:lnTo>
                    <a:pt x="85" y="58"/>
                  </a:lnTo>
                  <a:lnTo>
                    <a:pt x="85" y="63"/>
                  </a:lnTo>
                  <a:lnTo>
                    <a:pt x="85" y="68"/>
                  </a:lnTo>
                  <a:lnTo>
                    <a:pt x="85" y="73"/>
                  </a:lnTo>
                  <a:lnTo>
                    <a:pt x="79" y="79"/>
                  </a:lnTo>
                  <a:lnTo>
                    <a:pt x="79" y="83"/>
                  </a:lnTo>
                  <a:lnTo>
                    <a:pt x="79" y="89"/>
                  </a:lnTo>
                  <a:lnTo>
                    <a:pt x="75" y="89"/>
                  </a:lnTo>
                  <a:lnTo>
                    <a:pt x="75" y="94"/>
                  </a:lnTo>
                  <a:lnTo>
                    <a:pt x="75" y="100"/>
                  </a:lnTo>
                  <a:lnTo>
                    <a:pt x="75" y="105"/>
                  </a:lnTo>
                  <a:lnTo>
                    <a:pt x="69" y="105"/>
                  </a:lnTo>
                  <a:lnTo>
                    <a:pt x="69" y="110"/>
                  </a:lnTo>
                  <a:lnTo>
                    <a:pt x="69" y="116"/>
                  </a:lnTo>
                  <a:lnTo>
                    <a:pt x="64" y="121"/>
                  </a:lnTo>
                  <a:lnTo>
                    <a:pt x="64" y="126"/>
                  </a:lnTo>
                  <a:lnTo>
                    <a:pt x="64" y="131"/>
                  </a:lnTo>
                  <a:lnTo>
                    <a:pt x="58" y="137"/>
                  </a:lnTo>
                  <a:lnTo>
                    <a:pt x="58" y="142"/>
                  </a:lnTo>
                  <a:lnTo>
                    <a:pt x="58" y="147"/>
                  </a:lnTo>
                  <a:lnTo>
                    <a:pt x="54" y="147"/>
                  </a:lnTo>
                  <a:lnTo>
                    <a:pt x="54" y="152"/>
                  </a:lnTo>
                  <a:lnTo>
                    <a:pt x="54" y="158"/>
                  </a:lnTo>
                  <a:lnTo>
                    <a:pt x="54" y="163"/>
                  </a:lnTo>
                  <a:lnTo>
                    <a:pt x="48" y="168"/>
                  </a:lnTo>
                  <a:lnTo>
                    <a:pt x="48" y="174"/>
                  </a:lnTo>
                  <a:lnTo>
                    <a:pt x="43" y="179"/>
                  </a:lnTo>
                  <a:lnTo>
                    <a:pt x="43" y="184"/>
                  </a:lnTo>
                  <a:lnTo>
                    <a:pt x="43" y="189"/>
                  </a:lnTo>
                  <a:lnTo>
                    <a:pt x="37" y="195"/>
                  </a:lnTo>
                  <a:lnTo>
                    <a:pt x="37" y="200"/>
                  </a:lnTo>
                  <a:lnTo>
                    <a:pt x="37" y="205"/>
                  </a:lnTo>
                  <a:lnTo>
                    <a:pt x="33" y="210"/>
                  </a:lnTo>
                  <a:lnTo>
                    <a:pt x="27" y="231"/>
                  </a:lnTo>
                  <a:lnTo>
                    <a:pt x="27" y="237"/>
                  </a:lnTo>
                  <a:lnTo>
                    <a:pt x="21" y="242"/>
                  </a:lnTo>
                  <a:lnTo>
                    <a:pt x="21" y="247"/>
                  </a:lnTo>
                  <a:lnTo>
                    <a:pt x="21" y="253"/>
                  </a:lnTo>
                  <a:lnTo>
                    <a:pt x="16" y="258"/>
                  </a:lnTo>
                  <a:lnTo>
                    <a:pt x="16" y="264"/>
                  </a:lnTo>
                  <a:lnTo>
                    <a:pt x="16" y="268"/>
                  </a:lnTo>
                  <a:lnTo>
                    <a:pt x="11" y="268"/>
                  </a:lnTo>
                  <a:lnTo>
                    <a:pt x="11" y="274"/>
                  </a:lnTo>
                  <a:lnTo>
                    <a:pt x="11" y="279"/>
                  </a:lnTo>
                  <a:lnTo>
                    <a:pt x="6" y="284"/>
                  </a:lnTo>
                  <a:lnTo>
                    <a:pt x="6" y="289"/>
                  </a:lnTo>
                  <a:lnTo>
                    <a:pt x="6" y="295"/>
                  </a:lnTo>
                  <a:lnTo>
                    <a:pt x="0" y="300"/>
                  </a:lnTo>
                  <a:lnTo>
                    <a:pt x="0" y="305"/>
                  </a:lnTo>
                  <a:lnTo>
                    <a:pt x="0" y="311"/>
                  </a:lnTo>
                  <a:lnTo>
                    <a:pt x="270" y="311"/>
                  </a:lnTo>
                  <a:lnTo>
                    <a:pt x="270" y="0"/>
                  </a:lnTo>
                  <a:lnTo>
                    <a:pt x="112" y="0"/>
                  </a:lnTo>
                </a:path>
              </a:pathLst>
            </a:custGeom>
            <a:solidFill>
              <a:srgbClr val="F58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3" name="Freeform 1169"/>
            <p:cNvSpPr>
              <a:spLocks noChangeArrowheads="1"/>
            </p:cNvSpPr>
            <p:nvPr/>
          </p:nvSpPr>
          <p:spPr bwMode="auto">
            <a:xfrm>
              <a:off x="5375159" y="2045704"/>
              <a:ext cx="96745" cy="193563"/>
            </a:xfrm>
            <a:custGeom>
              <a:avLst/>
              <a:gdLst>
                <a:gd name="T0" fmla="*/ 0 w 718"/>
                <a:gd name="T1" fmla="*/ 0 h 1435"/>
                <a:gd name="T2" fmla="*/ 0 w 718"/>
                <a:gd name="T3" fmla="*/ 0 h 1435"/>
                <a:gd name="T4" fmla="*/ 13017457 w 718"/>
                <a:gd name="T5" fmla="*/ 0 h 1435"/>
                <a:gd name="T6" fmla="*/ 13017457 w 718"/>
                <a:gd name="T7" fmla="*/ 18904158 h 1435"/>
                <a:gd name="T8" fmla="*/ 0 w 718"/>
                <a:gd name="T9" fmla="*/ 18904158 h 1435"/>
                <a:gd name="T10" fmla="*/ 0 w 718"/>
                <a:gd name="T11" fmla="*/ 0 h 14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8" h="1435">
                  <a:moveTo>
                    <a:pt x="0" y="0"/>
                  </a:moveTo>
                  <a:lnTo>
                    <a:pt x="0" y="0"/>
                  </a:lnTo>
                  <a:cubicBezTo>
                    <a:pt x="717" y="0"/>
                    <a:pt x="717" y="0"/>
                    <a:pt x="717" y="0"/>
                  </a:cubicBezTo>
                  <a:cubicBezTo>
                    <a:pt x="717" y="1039"/>
                    <a:pt x="717" y="1039"/>
                    <a:pt x="717" y="1039"/>
                  </a:cubicBezTo>
                  <a:cubicBezTo>
                    <a:pt x="717" y="1392"/>
                    <a:pt x="0" y="1434"/>
                    <a:pt x="0" y="1039"/>
                  </a:cubicBezTo>
                  <a:lnTo>
                    <a:pt x="0" y="0"/>
                  </a:lnTo>
                </a:path>
              </a:pathLst>
            </a:custGeom>
            <a:solidFill>
              <a:srgbClr val="FFD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4" name="Freeform 1170"/>
            <p:cNvSpPr>
              <a:spLocks noChangeArrowheads="1"/>
            </p:cNvSpPr>
            <p:nvPr/>
          </p:nvSpPr>
          <p:spPr bwMode="auto">
            <a:xfrm>
              <a:off x="5375159" y="2117100"/>
              <a:ext cx="96745" cy="65050"/>
            </a:xfrm>
            <a:custGeom>
              <a:avLst/>
              <a:gdLst>
                <a:gd name="T0" fmla="*/ 13017457 w 718"/>
                <a:gd name="T1" fmla="*/ 2316893 h 491"/>
                <a:gd name="T2" fmla="*/ 13017457 w 718"/>
                <a:gd name="T3" fmla="*/ 0 h 491"/>
                <a:gd name="T4" fmla="*/ 0 w 718"/>
                <a:gd name="T5" fmla="*/ 0 h 491"/>
                <a:gd name="T6" fmla="*/ 0 w 718"/>
                <a:gd name="T7" fmla="*/ 8600643 h 491"/>
                <a:gd name="T8" fmla="*/ 13017457 w 718"/>
                <a:gd name="T9" fmla="*/ 2316893 h 4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8" h="491">
                  <a:moveTo>
                    <a:pt x="717" y="132"/>
                  </a:moveTo>
                  <a:lnTo>
                    <a:pt x="717" y="0"/>
                  </a:lnTo>
                  <a:lnTo>
                    <a:pt x="0" y="0"/>
                  </a:lnTo>
                  <a:lnTo>
                    <a:pt x="0" y="490"/>
                  </a:lnTo>
                  <a:lnTo>
                    <a:pt x="717" y="132"/>
                  </a:lnTo>
                </a:path>
              </a:pathLst>
            </a:custGeom>
            <a:solidFill>
              <a:srgbClr val="E7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5" name="Freeform 1171"/>
            <p:cNvSpPr>
              <a:spLocks noChangeArrowheads="1"/>
            </p:cNvSpPr>
            <p:nvPr/>
          </p:nvSpPr>
          <p:spPr bwMode="auto">
            <a:xfrm>
              <a:off x="5216561" y="1866420"/>
              <a:ext cx="412355" cy="272892"/>
            </a:xfrm>
            <a:custGeom>
              <a:avLst/>
              <a:gdLst>
                <a:gd name="T0" fmla="*/ 27874928 w 3050"/>
                <a:gd name="T1" fmla="*/ 0 h 2015"/>
                <a:gd name="T2" fmla="*/ 27874928 w 3050"/>
                <a:gd name="T3" fmla="*/ 0 h 2015"/>
                <a:gd name="T4" fmla="*/ 27874928 w 3050"/>
                <a:gd name="T5" fmla="*/ 36939555 h 2015"/>
                <a:gd name="T6" fmla="*/ 27874928 w 3050"/>
                <a:gd name="T7" fmla="*/ 0 h 20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50" h="2015">
                  <a:moveTo>
                    <a:pt x="1525" y="0"/>
                  </a:moveTo>
                  <a:lnTo>
                    <a:pt x="1525" y="0"/>
                  </a:lnTo>
                  <a:cubicBezTo>
                    <a:pt x="3049" y="0"/>
                    <a:pt x="2431" y="2014"/>
                    <a:pt x="1525" y="2014"/>
                  </a:cubicBezTo>
                  <a:cubicBezTo>
                    <a:pt x="617" y="2014"/>
                    <a:pt x="0" y="0"/>
                    <a:pt x="1525" y="0"/>
                  </a:cubicBezTo>
                </a:path>
              </a:pathLst>
            </a:custGeom>
            <a:solidFill>
              <a:srgbClr val="F6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6" name="Freeform 1172"/>
            <p:cNvSpPr>
              <a:spLocks noChangeArrowheads="1"/>
            </p:cNvSpPr>
            <p:nvPr/>
          </p:nvSpPr>
          <p:spPr bwMode="auto">
            <a:xfrm>
              <a:off x="5275242" y="1817236"/>
              <a:ext cx="294992" cy="220535"/>
            </a:xfrm>
            <a:custGeom>
              <a:avLst/>
              <a:gdLst>
                <a:gd name="T0" fmla="*/ 19720466 w 2179"/>
                <a:gd name="T1" fmla="*/ 11057775 h 1642"/>
                <a:gd name="T2" fmla="*/ 19720466 w 2179"/>
                <a:gd name="T3" fmla="*/ 11057775 h 1642"/>
                <a:gd name="T4" fmla="*/ 34510950 w 2179"/>
                <a:gd name="T5" fmla="*/ 22187809 h 1642"/>
                <a:gd name="T6" fmla="*/ 37883119 w 2179"/>
                <a:gd name="T7" fmla="*/ 22656815 h 1642"/>
                <a:gd name="T8" fmla="*/ 20490234 w 2179"/>
                <a:gd name="T9" fmla="*/ 0 h 1642"/>
                <a:gd name="T10" fmla="*/ 2016072 w 2179"/>
                <a:gd name="T11" fmla="*/ 21917177 h 1642"/>
                <a:gd name="T12" fmla="*/ 5315000 w 2179"/>
                <a:gd name="T13" fmla="*/ 21917177 h 1642"/>
                <a:gd name="T14" fmla="*/ 19720466 w 2179"/>
                <a:gd name="T15" fmla="*/ 11057775 h 16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79" h="1642">
                  <a:moveTo>
                    <a:pt x="1076" y="613"/>
                  </a:moveTo>
                  <a:lnTo>
                    <a:pt x="1076" y="613"/>
                  </a:lnTo>
                  <a:cubicBezTo>
                    <a:pt x="1587" y="613"/>
                    <a:pt x="1856" y="914"/>
                    <a:pt x="1883" y="1230"/>
                  </a:cubicBezTo>
                  <a:cubicBezTo>
                    <a:pt x="1909" y="1547"/>
                    <a:pt x="1956" y="1489"/>
                    <a:pt x="2067" y="1256"/>
                  </a:cubicBezTo>
                  <a:cubicBezTo>
                    <a:pt x="2178" y="1019"/>
                    <a:pt x="1904" y="0"/>
                    <a:pt x="1118" y="0"/>
                  </a:cubicBezTo>
                  <a:cubicBezTo>
                    <a:pt x="326" y="0"/>
                    <a:pt x="0" y="781"/>
                    <a:pt x="110" y="1215"/>
                  </a:cubicBezTo>
                  <a:cubicBezTo>
                    <a:pt x="222" y="1641"/>
                    <a:pt x="222" y="1535"/>
                    <a:pt x="290" y="1215"/>
                  </a:cubicBezTo>
                  <a:cubicBezTo>
                    <a:pt x="363" y="887"/>
                    <a:pt x="506" y="629"/>
                    <a:pt x="1076" y="613"/>
                  </a:cubicBezTo>
                </a:path>
              </a:pathLst>
            </a:custGeom>
            <a:solidFill>
              <a:srgbClr val="7E6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7" name="Freeform 1173"/>
            <p:cNvSpPr>
              <a:spLocks noChangeArrowheads="1"/>
            </p:cNvSpPr>
            <p:nvPr/>
          </p:nvSpPr>
          <p:spPr bwMode="auto">
            <a:xfrm>
              <a:off x="5294274" y="1775985"/>
              <a:ext cx="256929" cy="228468"/>
            </a:xfrm>
            <a:custGeom>
              <a:avLst/>
              <a:gdLst>
                <a:gd name="T0" fmla="*/ 32245397 w 1910"/>
                <a:gd name="T1" fmla="*/ 10983760 h 1704"/>
                <a:gd name="T2" fmla="*/ 32245397 w 1910"/>
                <a:gd name="T3" fmla="*/ 10983760 h 1704"/>
                <a:gd name="T4" fmla="*/ 33964400 w 1910"/>
                <a:gd name="T5" fmla="*/ 23225971 h 1704"/>
                <a:gd name="T6" fmla="*/ 26726400 w 1910"/>
                <a:gd name="T7" fmla="*/ 30614444 h 1704"/>
                <a:gd name="T8" fmla="*/ 7817098 w 1910"/>
                <a:gd name="T9" fmla="*/ 30614444 h 1704"/>
                <a:gd name="T10" fmla="*/ 560939 w 1910"/>
                <a:gd name="T11" fmla="*/ 23225971 h 1704"/>
                <a:gd name="T12" fmla="*/ 2279942 w 1910"/>
                <a:gd name="T13" fmla="*/ 10983760 h 1704"/>
                <a:gd name="T14" fmla="*/ 32245397 w 1910"/>
                <a:gd name="T15" fmla="*/ 10983760 h 17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10" h="1704">
                  <a:moveTo>
                    <a:pt x="1782" y="611"/>
                  </a:moveTo>
                  <a:lnTo>
                    <a:pt x="1782" y="611"/>
                  </a:lnTo>
                  <a:cubicBezTo>
                    <a:pt x="1877" y="1292"/>
                    <a:pt x="1877" y="1292"/>
                    <a:pt x="1877" y="1292"/>
                  </a:cubicBezTo>
                  <a:cubicBezTo>
                    <a:pt x="1909" y="1535"/>
                    <a:pt x="1619" y="1703"/>
                    <a:pt x="1477" y="1703"/>
                  </a:cubicBezTo>
                  <a:cubicBezTo>
                    <a:pt x="432" y="1703"/>
                    <a:pt x="432" y="1703"/>
                    <a:pt x="432" y="1703"/>
                  </a:cubicBezTo>
                  <a:cubicBezTo>
                    <a:pt x="290" y="1703"/>
                    <a:pt x="0" y="1535"/>
                    <a:pt x="31" y="1292"/>
                  </a:cubicBezTo>
                  <a:cubicBezTo>
                    <a:pt x="126" y="611"/>
                    <a:pt x="126" y="611"/>
                    <a:pt x="126" y="611"/>
                  </a:cubicBezTo>
                  <a:cubicBezTo>
                    <a:pt x="211" y="0"/>
                    <a:pt x="1693" y="0"/>
                    <a:pt x="1782" y="611"/>
                  </a:cubicBezTo>
                </a:path>
              </a:pathLst>
            </a:custGeom>
            <a:solidFill>
              <a:srgbClr val="7E6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8" name="Freeform 1174"/>
            <p:cNvSpPr>
              <a:spLocks noChangeArrowheads="1"/>
            </p:cNvSpPr>
            <p:nvPr/>
          </p:nvSpPr>
          <p:spPr bwMode="auto">
            <a:xfrm>
              <a:off x="5243523" y="1887046"/>
              <a:ext cx="358431" cy="130100"/>
            </a:xfrm>
            <a:custGeom>
              <a:avLst/>
              <a:gdLst>
                <a:gd name="T0" fmla="*/ 24350262 w 2644"/>
                <a:gd name="T1" fmla="*/ 17594637 h 961"/>
                <a:gd name="T2" fmla="*/ 24350262 w 2644"/>
                <a:gd name="T3" fmla="*/ 17594637 h 961"/>
                <a:gd name="T4" fmla="*/ 48571874 w 2644"/>
                <a:gd name="T5" fmla="*/ 8778975 h 961"/>
                <a:gd name="T6" fmla="*/ 24350262 w 2644"/>
                <a:gd name="T7" fmla="*/ 0 h 961"/>
                <a:gd name="T8" fmla="*/ 0 w 2644"/>
                <a:gd name="T9" fmla="*/ 8778975 h 961"/>
                <a:gd name="T10" fmla="*/ 24350262 w 2644"/>
                <a:gd name="T11" fmla="*/ 17594637 h 9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44" h="961">
                  <a:moveTo>
                    <a:pt x="1325" y="960"/>
                  </a:moveTo>
                  <a:lnTo>
                    <a:pt x="1325" y="960"/>
                  </a:lnTo>
                  <a:cubicBezTo>
                    <a:pt x="2052" y="960"/>
                    <a:pt x="2643" y="743"/>
                    <a:pt x="2643" y="479"/>
                  </a:cubicBezTo>
                  <a:cubicBezTo>
                    <a:pt x="2643" y="216"/>
                    <a:pt x="2052" y="0"/>
                    <a:pt x="1325" y="0"/>
                  </a:cubicBezTo>
                  <a:cubicBezTo>
                    <a:pt x="596" y="0"/>
                    <a:pt x="0" y="216"/>
                    <a:pt x="0" y="479"/>
                  </a:cubicBezTo>
                  <a:cubicBezTo>
                    <a:pt x="0" y="743"/>
                    <a:pt x="596" y="960"/>
                    <a:pt x="1325" y="960"/>
                  </a:cubicBezTo>
                </a:path>
              </a:pathLst>
            </a:custGeom>
            <a:solidFill>
              <a:srgbClr val="4F3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49" name="Freeform 1175"/>
            <p:cNvSpPr>
              <a:spLocks noChangeArrowheads="1"/>
            </p:cNvSpPr>
            <p:nvPr/>
          </p:nvSpPr>
          <p:spPr bwMode="auto">
            <a:xfrm>
              <a:off x="5305376" y="1899738"/>
              <a:ext cx="234725" cy="226881"/>
            </a:xfrm>
            <a:custGeom>
              <a:avLst/>
              <a:gdLst>
                <a:gd name="T0" fmla="*/ 15996434 w 1737"/>
                <a:gd name="T1" fmla="*/ 0 h 1678"/>
                <a:gd name="T2" fmla="*/ 15996434 w 1737"/>
                <a:gd name="T3" fmla="*/ 0 h 1678"/>
                <a:gd name="T4" fmla="*/ 30623302 w 1737"/>
                <a:gd name="T5" fmla="*/ 17458885 h 1678"/>
                <a:gd name="T6" fmla="*/ 15996434 w 1737"/>
                <a:gd name="T7" fmla="*/ 30658140 h 1678"/>
                <a:gd name="T8" fmla="*/ 1351324 w 1737"/>
                <a:gd name="T9" fmla="*/ 17915892 h 1678"/>
                <a:gd name="T10" fmla="*/ 15996434 w 1737"/>
                <a:gd name="T11" fmla="*/ 0 h 1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37" h="1678">
                  <a:moveTo>
                    <a:pt x="876" y="0"/>
                  </a:moveTo>
                  <a:lnTo>
                    <a:pt x="876" y="0"/>
                  </a:lnTo>
                  <a:cubicBezTo>
                    <a:pt x="1540" y="0"/>
                    <a:pt x="1736" y="511"/>
                    <a:pt x="1677" y="955"/>
                  </a:cubicBezTo>
                  <a:cubicBezTo>
                    <a:pt x="1624" y="1397"/>
                    <a:pt x="1313" y="1677"/>
                    <a:pt x="876" y="1677"/>
                  </a:cubicBezTo>
                  <a:cubicBezTo>
                    <a:pt x="448" y="1677"/>
                    <a:pt x="143" y="1408"/>
                    <a:pt x="74" y="980"/>
                  </a:cubicBezTo>
                  <a:cubicBezTo>
                    <a:pt x="0" y="527"/>
                    <a:pt x="185" y="0"/>
                    <a:pt x="876" y="0"/>
                  </a:cubicBezTo>
                </a:path>
              </a:pathLst>
            </a:custGeom>
            <a:solidFill>
              <a:srgbClr val="F0CE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0" name="Freeform 1176"/>
            <p:cNvSpPr>
              <a:spLocks noChangeArrowheads="1"/>
            </p:cNvSpPr>
            <p:nvPr/>
          </p:nvSpPr>
          <p:spPr bwMode="auto">
            <a:xfrm>
              <a:off x="5422738" y="1907671"/>
              <a:ext cx="144325" cy="231641"/>
            </a:xfrm>
            <a:custGeom>
              <a:avLst/>
              <a:gdLst>
                <a:gd name="T0" fmla="*/ 16222347 w 1066"/>
                <a:gd name="T1" fmla="*/ 4620927 h 1714"/>
                <a:gd name="T2" fmla="*/ 16222347 w 1066"/>
                <a:gd name="T3" fmla="*/ 4620927 h 1714"/>
                <a:gd name="T4" fmla="*/ 0 w 1066"/>
                <a:gd name="T5" fmla="*/ 31287212 h 1714"/>
                <a:gd name="T6" fmla="*/ 0 w 1066"/>
                <a:gd name="T7" fmla="*/ 292187 h 1714"/>
                <a:gd name="T8" fmla="*/ 11199810 w 1066"/>
                <a:gd name="T9" fmla="*/ 1735145 h 1714"/>
                <a:gd name="T10" fmla="*/ 16222347 w 1066"/>
                <a:gd name="T11" fmla="*/ 4620927 h 17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66" h="1714">
                  <a:moveTo>
                    <a:pt x="885" y="253"/>
                  </a:moveTo>
                  <a:lnTo>
                    <a:pt x="885" y="253"/>
                  </a:lnTo>
                  <a:cubicBezTo>
                    <a:pt x="1065" y="849"/>
                    <a:pt x="596" y="1713"/>
                    <a:pt x="0" y="17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00" y="0"/>
                    <a:pt x="480" y="10"/>
                    <a:pt x="611" y="95"/>
                  </a:cubicBezTo>
                  <a:cubicBezTo>
                    <a:pt x="701" y="153"/>
                    <a:pt x="812" y="211"/>
                    <a:pt x="885" y="253"/>
                  </a:cubicBezTo>
                </a:path>
              </a:pathLst>
            </a:custGeom>
            <a:solidFill>
              <a:srgbClr val="FFD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1" name="Freeform 1177"/>
            <p:cNvSpPr>
              <a:spLocks noChangeArrowheads="1"/>
            </p:cNvSpPr>
            <p:nvPr/>
          </p:nvSpPr>
          <p:spPr bwMode="auto">
            <a:xfrm>
              <a:off x="5343439" y="1796610"/>
              <a:ext cx="158598" cy="87263"/>
            </a:xfrm>
            <a:custGeom>
              <a:avLst/>
              <a:gdLst>
                <a:gd name="T0" fmla="*/ 0 w 1172"/>
                <a:gd name="T1" fmla="*/ 11697135 h 650"/>
                <a:gd name="T2" fmla="*/ 0 w 1172"/>
                <a:gd name="T3" fmla="*/ 11697135 h 650"/>
                <a:gd name="T4" fmla="*/ 10914032 w 1172"/>
                <a:gd name="T5" fmla="*/ 90082 h 650"/>
                <a:gd name="T6" fmla="*/ 21443613 w 1172"/>
                <a:gd name="T7" fmla="*/ 11120394 h 650"/>
                <a:gd name="T8" fmla="*/ 12177539 w 1172"/>
                <a:gd name="T9" fmla="*/ 10273272 h 650"/>
                <a:gd name="T10" fmla="*/ 0 w 1172"/>
                <a:gd name="T11" fmla="*/ 11697135 h 6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72" h="650">
                  <a:moveTo>
                    <a:pt x="0" y="649"/>
                  </a:moveTo>
                  <a:lnTo>
                    <a:pt x="0" y="649"/>
                  </a:lnTo>
                  <a:cubicBezTo>
                    <a:pt x="169" y="353"/>
                    <a:pt x="343" y="0"/>
                    <a:pt x="596" y="5"/>
                  </a:cubicBezTo>
                  <a:cubicBezTo>
                    <a:pt x="838" y="0"/>
                    <a:pt x="1008" y="327"/>
                    <a:pt x="1171" y="617"/>
                  </a:cubicBezTo>
                  <a:cubicBezTo>
                    <a:pt x="1012" y="586"/>
                    <a:pt x="844" y="570"/>
                    <a:pt x="665" y="570"/>
                  </a:cubicBezTo>
                  <a:cubicBezTo>
                    <a:pt x="422" y="570"/>
                    <a:pt x="195" y="601"/>
                    <a:pt x="0" y="649"/>
                  </a:cubicBezTo>
                </a:path>
              </a:pathLst>
            </a:custGeom>
            <a:solidFill>
              <a:srgbClr val="4F3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2" name="Freeform 1178"/>
            <p:cNvSpPr>
              <a:spLocks noChangeArrowheads="1"/>
            </p:cNvSpPr>
            <p:nvPr/>
          </p:nvSpPr>
          <p:spPr bwMode="auto">
            <a:xfrm>
              <a:off x="5278414" y="1894978"/>
              <a:ext cx="275960" cy="130100"/>
            </a:xfrm>
            <a:custGeom>
              <a:avLst/>
              <a:gdLst>
                <a:gd name="T0" fmla="*/ 33058983 w 2047"/>
                <a:gd name="T1" fmla="*/ 10740087 h 961"/>
                <a:gd name="T2" fmla="*/ 33058983 w 2047"/>
                <a:gd name="T3" fmla="*/ 10740087 h 961"/>
                <a:gd name="T4" fmla="*/ 28642680 w 2047"/>
                <a:gd name="T5" fmla="*/ 3500651 h 961"/>
                <a:gd name="T6" fmla="*/ 12649268 w 2047"/>
                <a:gd name="T7" fmla="*/ 6781310 h 961"/>
                <a:gd name="T8" fmla="*/ 6142840 w 2047"/>
                <a:gd name="T9" fmla="*/ 15688490 h 961"/>
                <a:gd name="T10" fmla="*/ 5270472 w 2047"/>
                <a:gd name="T11" fmla="*/ 17411333 h 961"/>
                <a:gd name="T12" fmla="*/ 1999126 w 2047"/>
                <a:gd name="T13" fmla="*/ 11509856 h 961"/>
                <a:gd name="T14" fmla="*/ 1726536 w 2047"/>
                <a:gd name="T15" fmla="*/ 5333423 h 961"/>
                <a:gd name="T16" fmla="*/ 18792242 w 2047"/>
                <a:gd name="T17" fmla="*/ 311509 h 961"/>
                <a:gd name="T18" fmla="*/ 34022215 w 2047"/>
                <a:gd name="T19" fmla="*/ 3885536 h 961"/>
                <a:gd name="T20" fmla="*/ 36130403 w 2047"/>
                <a:gd name="T21" fmla="*/ 12389554 h 961"/>
                <a:gd name="T22" fmla="*/ 33258910 w 2047"/>
                <a:gd name="T23" fmla="*/ 16549911 h 961"/>
                <a:gd name="T24" fmla="*/ 33058983 w 2047"/>
                <a:gd name="T25" fmla="*/ 10740087 h 9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47" h="961">
                  <a:moveTo>
                    <a:pt x="1819" y="586"/>
                  </a:moveTo>
                  <a:lnTo>
                    <a:pt x="1819" y="586"/>
                  </a:lnTo>
                  <a:cubicBezTo>
                    <a:pt x="1819" y="418"/>
                    <a:pt x="1677" y="239"/>
                    <a:pt x="1576" y="191"/>
                  </a:cubicBezTo>
                  <a:cubicBezTo>
                    <a:pt x="1476" y="138"/>
                    <a:pt x="959" y="201"/>
                    <a:pt x="696" y="370"/>
                  </a:cubicBezTo>
                  <a:cubicBezTo>
                    <a:pt x="411" y="555"/>
                    <a:pt x="359" y="692"/>
                    <a:pt x="338" y="856"/>
                  </a:cubicBezTo>
                  <a:cubicBezTo>
                    <a:pt x="332" y="908"/>
                    <a:pt x="316" y="960"/>
                    <a:pt x="290" y="950"/>
                  </a:cubicBezTo>
                  <a:cubicBezTo>
                    <a:pt x="201" y="918"/>
                    <a:pt x="184" y="671"/>
                    <a:pt x="110" y="628"/>
                  </a:cubicBezTo>
                  <a:cubicBezTo>
                    <a:pt x="0" y="559"/>
                    <a:pt x="52" y="459"/>
                    <a:pt x="95" y="291"/>
                  </a:cubicBezTo>
                  <a:cubicBezTo>
                    <a:pt x="137" y="122"/>
                    <a:pt x="627" y="32"/>
                    <a:pt x="1034" y="17"/>
                  </a:cubicBezTo>
                  <a:cubicBezTo>
                    <a:pt x="1439" y="0"/>
                    <a:pt x="1746" y="96"/>
                    <a:pt x="1872" y="212"/>
                  </a:cubicBezTo>
                  <a:cubicBezTo>
                    <a:pt x="1999" y="328"/>
                    <a:pt x="2046" y="518"/>
                    <a:pt x="1988" y="676"/>
                  </a:cubicBezTo>
                  <a:cubicBezTo>
                    <a:pt x="1951" y="792"/>
                    <a:pt x="1909" y="929"/>
                    <a:pt x="1830" y="903"/>
                  </a:cubicBezTo>
                  <a:cubicBezTo>
                    <a:pt x="1793" y="892"/>
                    <a:pt x="1825" y="681"/>
                    <a:pt x="1819" y="586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3" name="Freeform 1179"/>
            <p:cNvSpPr>
              <a:spLocks noChangeArrowheads="1"/>
            </p:cNvSpPr>
            <p:nvPr/>
          </p:nvSpPr>
          <p:spPr bwMode="auto">
            <a:xfrm>
              <a:off x="5530585" y="1958441"/>
              <a:ext cx="34892" cy="66636"/>
            </a:xfrm>
            <a:custGeom>
              <a:avLst/>
              <a:gdLst>
                <a:gd name="T0" fmla="*/ 3248728 w 259"/>
                <a:gd name="T1" fmla="*/ 276315 h 491"/>
                <a:gd name="T2" fmla="*/ 3248728 w 259"/>
                <a:gd name="T3" fmla="*/ 276315 h 491"/>
                <a:gd name="T4" fmla="*/ 4210616 w 259"/>
                <a:gd name="T5" fmla="*/ 4936221 h 491"/>
                <a:gd name="T6" fmla="*/ 1433805 w 259"/>
                <a:gd name="T7" fmla="*/ 8840874 h 491"/>
                <a:gd name="T8" fmla="*/ 562583 w 259"/>
                <a:gd name="T9" fmla="*/ 4070496 h 491"/>
                <a:gd name="T10" fmla="*/ 3248728 w 259"/>
                <a:gd name="T11" fmla="*/ 276315 h 4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9" h="491">
                  <a:moveTo>
                    <a:pt x="179" y="15"/>
                  </a:moveTo>
                  <a:lnTo>
                    <a:pt x="179" y="15"/>
                  </a:lnTo>
                  <a:cubicBezTo>
                    <a:pt x="237" y="26"/>
                    <a:pt x="258" y="137"/>
                    <a:pt x="232" y="268"/>
                  </a:cubicBezTo>
                  <a:cubicBezTo>
                    <a:pt x="201" y="395"/>
                    <a:pt x="132" y="490"/>
                    <a:pt x="79" y="480"/>
                  </a:cubicBezTo>
                  <a:cubicBezTo>
                    <a:pt x="21" y="463"/>
                    <a:pt x="0" y="353"/>
                    <a:pt x="31" y="221"/>
                  </a:cubicBezTo>
                  <a:cubicBezTo>
                    <a:pt x="58" y="95"/>
                    <a:pt x="126" y="0"/>
                    <a:pt x="179" y="15"/>
                  </a:cubicBezTo>
                </a:path>
              </a:pathLst>
            </a:custGeom>
            <a:solidFill>
              <a:srgbClr val="FFDD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4" name="Freeform 1180"/>
            <p:cNvSpPr>
              <a:spLocks noChangeArrowheads="1"/>
            </p:cNvSpPr>
            <p:nvPr/>
          </p:nvSpPr>
          <p:spPr bwMode="auto">
            <a:xfrm>
              <a:off x="5280000" y="1958441"/>
              <a:ext cx="34892" cy="66636"/>
            </a:xfrm>
            <a:custGeom>
              <a:avLst/>
              <a:gdLst>
                <a:gd name="T0" fmla="*/ 1324818 w 259"/>
                <a:gd name="T1" fmla="*/ 276315 h 491"/>
                <a:gd name="T2" fmla="*/ 1324818 w 259"/>
                <a:gd name="T3" fmla="*/ 276315 h 491"/>
                <a:gd name="T4" fmla="*/ 471918 w 259"/>
                <a:gd name="T5" fmla="*/ 4936221 h 491"/>
                <a:gd name="T6" fmla="*/ 3248728 w 259"/>
                <a:gd name="T7" fmla="*/ 8840874 h 491"/>
                <a:gd name="T8" fmla="*/ 4101629 w 259"/>
                <a:gd name="T9" fmla="*/ 4070496 h 491"/>
                <a:gd name="T10" fmla="*/ 1324818 w 259"/>
                <a:gd name="T11" fmla="*/ 276315 h 4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9" h="491">
                  <a:moveTo>
                    <a:pt x="73" y="15"/>
                  </a:moveTo>
                  <a:lnTo>
                    <a:pt x="73" y="15"/>
                  </a:lnTo>
                  <a:cubicBezTo>
                    <a:pt x="21" y="26"/>
                    <a:pt x="0" y="137"/>
                    <a:pt x="26" y="268"/>
                  </a:cubicBezTo>
                  <a:cubicBezTo>
                    <a:pt x="52" y="395"/>
                    <a:pt x="121" y="490"/>
                    <a:pt x="179" y="480"/>
                  </a:cubicBezTo>
                  <a:cubicBezTo>
                    <a:pt x="231" y="463"/>
                    <a:pt x="258" y="353"/>
                    <a:pt x="226" y="221"/>
                  </a:cubicBezTo>
                  <a:cubicBezTo>
                    <a:pt x="200" y="95"/>
                    <a:pt x="131" y="0"/>
                    <a:pt x="73" y="15"/>
                  </a:cubicBezTo>
                </a:path>
              </a:pathLst>
            </a:custGeom>
            <a:solidFill>
              <a:srgbClr val="F6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5" name="Freeform 1181"/>
            <p:cNvSpPr>
              <a:spLocks noChangeArrowheads="1"/>
            </p:cNvSpPr>
            <p:nvPr/>
          </p:nvSpPr>
          <p:spPr bwMode="auto">
            <a:xfrm>
              <a:off x="5280000" y="2194843"/>
              <a:ext cx="80885" cy="195149"/>
            </a:xfrm>
            <a:custGeom>
              <a:avLst/>
              <a:gdLst>
                <a:gd name="T0" fmla="*/ 7177358 w 597"/>
                <a:gd name="T1" fmla="*/ 0 h 1457"/>
                <a:gd name="T2" fmla="*/ 7177358 w 597"/>
                <a:gd name="T3" fmla="*/ 0 h 1457"/>
                <a:gd name="T4" fmla="*/ 201874 w 597"/>
                <a:gd name="T5" fmla="*/ 4359310 h 1457"/>
                <a:gd name="T6" fmla="*/ 4460598 w 597"/>
                <a:gd name="T7" fmla="*/ 21294278 h 1457"/>
                <a:gd name="T8" fmla="*/ 6479742 w 597"/>
                <a:gd name="T9" fmla="*/ 16845363 h 1457"/>
                <a:gd name="T10" fmla="*/ 9306652 w 597"/>
                <a:gd name="T11" fmla="*/ 17975540 h 1457"/>
                <a:gd name="T12" fmla="*/ 7177358 w 597"/>
                <a:gd name="T13" fmla="*/ 0 h 14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7" h="1457">
                  <a:moveTo>
                    <a:pt x="391" y="0"/>
                  </a:moveTo>
                  <a:lnTo>
                    <a:pt x="391" y="0"/>
                  </a:lnTo>
                  <a:cubicBezTo>
                    <a:pt x="90" y="0"/>
                    <a:pt x="27" y="43"/>
                    <a:pt x="11" y="243"/>
                  </a:cubicBezTo>
                  <a:cubicBezTo>
                    <a:pt x="0" y="444"/>
                    <a:pt x="54" y="923"/>
                    <a:pt x="243" y="1187"/>
                  </a:cubicBezTo>
                  <a:cubicBezTo>
                    <a:pt x="428" y="1456"/>
                    <a:pt x="328" y="1150"/>
                    <a:pt x="353" y="939"/>
                  </a:cubicBezTo>
                  <a:cubicBezTo>
                    <a:pt x="380" y="722"/>
                    <a:pt x="417" y="1239"/>
                    <a:pt x="507" y="1002"/>
                  </a:cubicBezTo>
                  <a:cubicBezTo>
                    <a:pt x="596" y="760"/>
                    <a:pt x="480" y="596"/>
                    <a:pt x="391" y="0"/>
                  </a:cubicBezTo>
                </a:path>
              </a:pathLst>
            </a:custGeom>
            <a:solidFill>
              <a:srgbClr val="6AB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6" name="Freeform 1182"/>
            <p:cNvSpPr>
              <a:spLocks noChangeArrowheads="1"/>
            </p:cNvSpPr>
            <p:nvPr/>
          </p:nvSpPr>
          <p:spPr bwMode="auto">
            <a:xfrm>
              <a:off x="5481420" y="2185323"/>
              <a:ext cx="96744" cy="214188"/>
            </a:xfrm>
            <a:custGeom>
              <a:avLst/>
              <a:gdLst>
                <a:gd name="T0" fmla="*/ 7371004 w 718"/>
                <a:gd name="T1" fmla="*/ 2874408 h 1588"/>
                <a:gd name="T2" fmla="*/ 7371004 w 718"/>
                <a:gd name="T3" fmla="*/ 2874408 h 1588"/>
                <a:gd name="T4" fmla="*/ 10820506 w 718"/>
                <a:gd name="T5" fmla="*/ 8059161 h 1588"/>
                <a:gd name="T6" fmla="*/ 7280188 w 718"/>
                <a:gd name="T7" fmla="*/ 23122458 h 1588"/>
                <a:gd name="T8" fmla="*/ 5464689 w 718"/>
                <a:gd name="T9" fmla="*/ 26105983 h 1588"/>
                <a:gd name="T10" fmla="*/ 2777685 w 718"/>
                <a:gd name="T11" fmla="*/ 19575003 h 1588"/>
                <a:gd name="T12" fmla="*/ 272311 w 718"/>
                <a:gd name="T13" fmla="*/ 19866072 h 1588"/>
                <a:gd name="T14" fmla="*/ 7371004 w 718"/>
                <a:gd name="T15" fmla="*/ 2874408 h 15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8" h="1588">
                  <a:moveTo>
                    <a:pt x="406" y="158"/>
                  </a:moveTo>
                  <a:lnTo>
                    <a:pt x="406" y="158"/>
                  </a:lnTo>
                  <a:cubicBezTo>
                    <a:pt x="543" y="158"/>
                    <a:pt x="717" y="247"/>
                    <a:pt x="596" y="443"/>
                  </a:cubicBezTo>
                  <a:cubicBezTo>
                    <a:pt x="469" y="638"/>
                    <a:pt x="406" y="1086"/>
                    <a:pt x="401" y="1271"/>
                  </a:cubicBezTo>
                  <a:cubicBezTo>
                    <a:pt x="390" y="1460"/>
                    <a:pt x="301" y="1587"/>
                    <a:pt x="301" y="1435"/>
                  </a:cubicBezTo>
                  <a:cubicBezTo>
                    <a:pt x="301" y="1281"/>
                    <a:pt x="190" y="922"/>
                    <a:pt x="153" y="1076"/>
                  </a:cubicBezTo>
                  <a:cubicBezTo>
                    <a:pt x="121" y="1229"/>
                    <a:pt x="0" y="1387"/>
                    <a:pt x="15" y="1092"/>
                  </a:cubicBezTo>
                  <a:cubicBezTo>
                    <a:pt x="31" y="802"/>
                    <a:pt x="100" y="0"/>
                    <a:pt x="406" y="158"/>
                  </a:cubicBezTo>
                </a:path>
              </a:pathLst>
            </a:custGeom>
            <a:solidFill>
              <a:srgbClr val="6AB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7" name="Freeform 1183"/>
            <p:cNvSpPr>
              <a:spLocks noChangeArrowheads="1"/>
            </p:cNvSpPr>
            <p:nvPr/>
          </p:nvSpPr>
          <p:spPr bwMode="auto">
            <a:xfrm>
              <a:off x="5310134" y="2150419"/>
              <a:ext cx="237897" cy="152312"/>
            </a:xfrm>
            <a:custGeom>
              <a:avLst/>
              <a:gdLst>
                <a:gd name="T0" fmla="*/ 30141875 w 1758"/>
                <a:gd name="T1" fmla="*/ 8429997 h 1130"/>
                <a:gd name="T2" fmla="*/ 30141875 w 1758"/>
                <a:gd name="T3" fmla="*/ 8429997 h 1130"/>
                <a:gd name="T4" fmla="*/ 1080415 w 1758"/>
                <a:gd name="T5" fmla="*/ 8157453 h 1130"/>
                <a:gd name="T6" fmla="*/ 3094826 w 1758"/>
                <a:gd name="T7" fmla="*/ 4033303 h 1130"/>
                <a:gd name="T8" fmla="*/ 8222197 w 1758"/>
                <a:gd name="T9" fmla="*/ 1344389 h 1130"/>
                <a:gd name="T10" fmla="*/ 22121173 w 1758"/>
                <a:gd name="T11" fmla="*/ 672195 h 1130"/>
                <a:gd name="T12" fmla="*/ 26186397 w 1758"/>
                <a:gd name="T13" fmla="*/ 4414891 h 1130"/>
                <a:gd name="T14" fmla="*/ 30141875 w 1758"/>
                <a:gd name="T15" fmla="*/ 8429997 h 1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1130">
                  <a:moveTo>
                    <a:pt x="1646" y="464"/>
                  </a:moveTo>
                  <a:lnTo>
                    <a:pt x="1646" y="464"/>
                  </a:lnTo>
                  <a:cubicBezTo>
                    <a:pt x="1388" y="750"/>
                    <a:pt x="586" y="1129"/>
                    <a:pt x="59" y="449"/>
                  </a:cubicBezTo>
                  <a:cubicBezTo>
                    <a:pt x="0" y="274"/>
                    <a:pt x="16" y="179"/>
                    <a:pt x="169" y="222"/>
                  </a:cubicBezTo>
                  <a:cubicBezTo>
                    <a:pt x="159" y="58"/>
                    <a:pt x="306" y="0"/>
                    <a:pt x="449" y="74"/>
                  </a:cubicBezTo>
                  <a:cubicBezTo>
                    <a:pt x="659" y="295"/>
                    <a:pt x="1118" y="179"/>
                    <a:pt x="1208" y="37"/>
                  </a:cubicBezTo>
                  <a:cubicBezTo>
                    <a:pt x="1345" y="0"/>
                    <a:pt x="1430" y="58"/>
                    <a:pt x="1430" y="243"/>
                  </a:cubicBezTo>
                  <a:cubicBezTo>
                    <a:pt x="1704" y="111"/>
                    <a:pt x="1757" y="322"/>
                    <a:pt x="1646" y="464"/>
                  </a:cubicBezTo>
                </a:path>
              </a:pathLst>
            </a:custGeom>
            <a:solidFill>
              <a:srgbClr val="6AB3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8" name="Freeform 1184"/>
            <p:cNvSpPr>
              <a:spLocks noChangeArrowheads="1"/>
            </p:cNvSpPr>
            <p:nvPr/>
          </p:nvSpPr>
          <p:spPr bwMode="auto">
            <a:xfrm>
              <a:off x="5295860" y="2183736"/>
              <a:ext cx="244241" cy="130100"/>
            </a:xfrm>
            <a:custGeom>
              <a:avLst/>
              <a:gdLst>
                <a:gd name="T0" fmla="*/ 30431424 w 1799"/>
                <a:gd name="T1" fmla="*/ 9817598 h 972"/>
                <a:gd name="T2" fmla="*/ 30431424 w 1799"/>
                <a:gd name="T3" fmla="*/ 9817598 h 972"/>
                <a:gd name="T4" fmla="*/ 30431424 w 1799"/>
                <a:gd name="T5" fmla="*/ 8026046 h 972"/>
                <a:gd name="T6" fmla="*/ 33140883 w 1799"/>
                <a:gd name="T7" fmla="*/ 4908732 h 972"/>
                <a:gd name="T8" fmla="*/ 30431424 w 1799"/>
                <a:gd name="T9" fmla="*/ 9817598 h 972"/>
                <a:gd name="T10" fmla="*/ 30431424 w 1799"/>
                <a:gd name="T11" fmla="*/ 6521196 h 972"/>
                <a:gd name="T12" fmla="*/ 30431424 w 1799"/>
                <a:gd name="T13" fmla="*/ 6521196 h 972"/>
                <a:gd name="T14" fmla="*/ 32753818 w 1799"/>
                <a:gd name="T15" fmla="*/ 3314338 h 972"/>
                <a:gd name="T16" fmla="*/ 32753818 w 1799"/>
                <a:gd name="T17" fmla="*/ 3314338 h 972"/>
                <a:gd name="T18" fmla="*/ 30431424 w 1799"/>
                <a:gd name="T19" fmla="*/ 5571680 h 972"/>
                <a:gd name="T20" fmla="*/ 30431424 w 1799"/>
                <a:gd name="T21" fmla="*/ 6521196 h 972"/>
                <a:gd name="T22" fmla="*/ 30431424 w 1799"/>
                <a:gd name="T23" fmla="*/ 5571680 h 972"/>
                <a:gd name="T24" fmla="*/ 30431424 w 1799"/>
                <a:gd name="T25" fmla="*/ 5571680 h 972"/>
                <a:gd name="T26" fmla="*/ 30431424 w 1799"/>
                <a:gd name="T27" fmla="*/ 6521196 h 972"/>
                <a:gd name="T28" fmla="*/ 27795549 w 1799"/>
                <a:gd name="T29" fmla="*/ 7363098 h 972"/>
                <a:gd name="T30" fmla="*/ 27795549 w 1799"/>
                <a:gd name="T31" fmla="*/ 7273554 h 972"/>
                <a:gd name="T32" fmla="*/ 30431424 w 1799"/>
                <a:gd name="T33" fmla="*/ 5571680 h 972"/>
                <a:gd name="T34" fmla="*/ 30431424 w 1799"/>
                <a:gd name="T35" fmla="*/ 8026046 h 972"/>
                <a:gd name="T36" fmla="*/ 30431424 w 1799"/>
                <a:gd name="T37" fmla="*/ 8026046 h 972"/>
                <a:gd name="T38" fmla="*/ 30431424 w 1799"/>
                <a:gd name="T39" fmla="*/ 9817598 h 972"/>
                <a:gd name="T40" fmla="*/ 28293263 w 1799"/>
                <a:gd name="T41" fmla="*/ 17395655 h 972"/>
                <a:gd name="T42" fmla="*/ 30431424 w 1799"/>
                <a:gd name="T43" fmla="*/ 8026046 h 972"/>
                <a:gd name="T44" fmla="*/ 27795549 w 1799"/>
                <a:gd name="T45" fmla="*/ 286702 h 972"/>
                <a:gd name="T46" fmla="*/ 27795549 w 1799"/>
                <a:gd name="T47" fmla="*/ 286702 h 972"/>
                <a:gd name="T48" fmla="*/ 27795549 w 1799"/>
                <a:gd name="T49" fmla="*/ 179088 h 972"/>
                <a:gd name="T50" fmla="*/ 27998382 w 1799"/>
                <a:gd name="T51" fmla="*/ 0 h 972"/>
                <a:gd name="T52" fmla="*/ 27998382 w 1799"/>
                <a:gd name="T53" fmla="*/ 0 h 972"/>
                <a:gd name="T54" fmla="*/ 27795549 w 1799"/>
                <a:gd name="T55" fmla="*/ 286702 h 972"/>
                <a:gd name="T56" fmla="*/ 3889120 w 1799"/>
                <a:gd name="T57" fmla="*/ 15586301 h 972"/>
                <a:gd name="T58" fmla="*/ 3889120 w 1799"/>
                <a:gd name="T59" fmla="*/ 15586301 h 972"/>
                <a:gd name="T60" fmla="*/ 3299358 w 1799"/>
                <a:gd name="T61" fmla="*/ 14457563 h 972"/>
                <a:gd name="T62" fmla="*/ 3299358 w 1799"/>
                <a:gd name="T63" fmla="*/ 15120377 h 972"/>
                <a:gd name="T64" fmla="*/ 3889120 w 1799"/>
                <a:gd name="T65" fmla="*/ 15586301 h 972"/>
                <a:gd name="T66" fmla="*/ 27795549 w 1799"/>
                <a:gd name="T67" fmla="*/ 179088 h 972"/>
                <a:gd name="T68" fmla="*/ 27795549 w 1799"/>
                <a:gd name="T69" fmla="*/ 179088 h 972"/>
                <a:gd name="T70" fmla="*/ 27795549 w 1799"/>
                <a:gd name="T71" fmla="*/ 286702 h 972"/>
                <a:gd name="T72" fmla="*/ 6230114 w 1799"/>
                <a:gd name="T73" fmla="*/ 286702 h 972"/>
                <a:gd name="T74" fmla="*/ 27795549 w 1799"/>
                <a:gd name="T75" fmla="*/ 179088 h 972"/>
                <a:gd name="T76" fmla="*/ 27795549 w 1799"/>
                <a:gd name="T77" fmla="*/ 7273554 h 972"/>
                <a:gd name="T78" fmla="*/ 27795549 w 1799"/>
                <a:gd name="T79" fmla="*/ 7273554 h 972"/>
                <a:gd name="T80" fmla="*/ 27519132 w 1799"/>
                <a:gd name="T81" fmla="*/ 7363098 h 972"/>
                <a:gd name="T82" fmla="*/ 27795549 w 1799"/>
                <a:gd name="T83" fmla="*/ 7363098 h 972"/>
                <a:gd name="T84" fmla="*/ 27795549 w 1799"/>
                <a:gd name="T85" fmla="*/ 7273554 h 972"/>
                <a:gd name="T86" fmla="*/ 3299358 w 1799"/>
                <a:gd name="T87" fmla="*/ 5087954 h 972"/>
                <a:gd name="T88" fmla="*/ 3299358 w 1799"/>
                <a:gd name="T89" fmla="*/ 5087954 h 972"/>
                <a:gd name="T90" fmla="*/ 3299358 w 1799"/>
                <a:gd name="T91" fmla="*/ 3977152 h 972"/>
                <a:gd name="T92" fmla="*/ 5732400 w 1799"/>
                <a:gd name="T93" fmla="*/ 6431518 h 972"/>
                <a:gd name="T94" fmla="*/ 3299358 w 1799"/>
                <a:gd name="T95" fmla="*/ 5087954 h 972"/>
                <a:gd name="T96" fmla="*/ 3299358 w 1799"/>
                <a:gd name="T97" fmla="*/ 14457563 h 972"/>
                <a:gd name="T98" fmla="*/ 3299358 w 1799"/>
                <a:gd name="T99" fmla="*/ 14457563 h 972"/>
                <a:gd name="T100" fmla="*/ 1548263 w 1799"/>
                <a:gd name="T101" fmla="*/ 3690584 h 972"/>
                <a:gd name="T102" fmla="*/ 3299358 w 1799"/>
                <a:gd name="T103" fmla="*/ 15120377 h 972"/>
                <a:gd name="T104" fmla="*/ 3299358 w 1799"/>
                <a:gd name="T105" fmla="*/ 14457563 h 972"/>
                <a:gd name="T106" fmla="*/ 3299358 w 1799"/>
                <a:gd name="T107" fmla="*/ 3977152 h 972"/>
                <a:gd name="T108" fmla="*/ 3299358 w 1799"/>
                <a:gd name="T109" fmla="*/ 3977152 h 972"/>
                <a:gd name="T110" fmla="*/ 3299358 w 1799"/>
                <a:gd name="T111" fmla="*/ 5087954 h 972"/>
                <a:gd name="T112" fmla="*/ 2709459 w 1799"/>
                <a:gd name="T113" fmla="*/ 3224794 h 972"/>
                <a:gd name="T114" fmla="*/ 3299358 w 1799"/>
                <a:gd name="T115" fmla="*/ 3977152 h 9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99" h="972">
                  <a:moveTo>
                    <a:pt x="1651" y="548"/>
                  </a:moveTo>
                  <a:lnTo>
                    <a:pt x="1651" y="548"/>
                  </a:lnTo>
                  <a:cubicBezTo>
                    <a:pt x="1651" y="448"/>
                    <a:pt x="1651" y="448"/>
                    <a:pt x="1651" y="448"/>
                  </a:cubicBezTo>
                  <a:cubicBezTo>
                    <a:pt x="1703" y="359"/>
                    <a:pt x="1756" y="290"/>
                    <a:pt x="1798" y="274"/>
                  </a:cubicBezTo>
                  <a:cubicBezTo>
                    <a:pt x="1772" y="296"/>
                    <a:pt x="1709" y="411"/>
                    <a:pt x="1651" y="548"/>
                  </a:cubicBezTo>
                  <a:close/>
                  <a:moveTo>
                    <a:pt x="1651" y="364"/>
                  </a:moveTo>
                  <a:lnTo>
                    <a:pt x="1651" y="364"/>
                  </a:lnTo>
                  <a:cubicBezTo>
                    <a:pt x="1703" y="322"/>
                    <a:pt x="1756" y="263"/>
                    <a:pt x="1777" y="185"/>
                  </a:cubicBezTo>
                  <a:cubicBezTo>
                    <a:pt x="1751" y="232"/>
                    <a:pt x="1703" y="274"/>
                    <a:pt x="1651" y="311"/>
                  </a:cubicBezTo>
                  <a:lnTo>
                    <a:pt x="1651" y="364"/>
                  </a:lnTo>
                  <a:close/>
                  <a:moveTo>
                    <a:pt x="1651" y="311"/>
                  </a:moveTo>
                  <a:lnTo>
                    <a:pt x="1651" y="311"/>
                  </a:lnTo>
                  <a:cubicBezTo>
                    <a:pt x="1651" y="364"/>
                    <a:pt x="1651" y="364"/>
                    <a:pt x="1651" y="364"/>
                  </a:cubicBezTo>
                  <a:cubicBezTo>
                    <a:pt x="1598" y="396"/>
                    <a:pt x="1545" y="417"/>
                    <a:pt x="1508" y="411"/>
                  </a:cubicBezTo>
                  <a:cubicBezTo>
                    <a:pt x="1508" y="406"/>
                    <a:pt x="1508" y="406"/>
                    <a:pt x="1508" y="406"/>
                  </a:cubicBezTo>
                  <a:cubicBezTo>
                    <a:pt x="1545" y="380"/>
                    <a:pt x="1598" y="348"/>
                    <a:pt x="1651" y="311"/>
                  </a:cubicBezTo>
                  <a:close/>
                  <a:moveTo>
                    <a:pt x="1651" y="448"/>
                  </a:moveTo>
                  <a:lnTo>
                    <a:pt x="1651" y="448"/>
                  </a:lnTo>
                  <a:cubicBezTo>
                    <a:pt x="1651" y="548"/>
                    <a:pt x="1651" y="548"/>
                    <a:pt x="1651" y="548"/>
                  </a:cubicBezTo>
                  <a:cubicBezTo>
                    <a:pt x="1587" y="691"/>
                    <a:pt x="1535" y="855"/>
                    <a:pt x="1535" y="971"/>
                  </a:cubicBezTo>
                  <a:cubicBezTo>
                    <a:pt x="1493" y="818"/>
                    <a:pt x="1566" y="601"/>
                    <a:pt x="1651" y="448"/>
                  </a:cubicBezTo>
                  <a:close/>
                  <a:moveTo>
                    <a:pt x="1508" y="16"/>
                  </a:moveTo>
                  <a:lnTo>
                    <a:pt x="1508" y="16"/>
                  </a:lnTo>
                  <a:cubicBezTo>
                    <a:pt x="1508" y="10"/>
                    <a:pt x="1508" y="10"/>
                    <a:pt x="1508" y="10"/>
                  </a:cubicBezTo>
                  <a:cubicBezTo>
                    <a:pt x="1508" y="10"/>
                    <a:pt x="1514" y="5"/>
                    <a:pt x="1519" y="0"/>
                  </a:cubicBezTo>
                  <a:cubicBezTo>
                    <a:pt x="1514" y="5"/>
                    <a:pt x="1508" y="10"/>
                    <a:pt x="1508" y="16"/>
                  </a:cubicBezTo>
                  <a:close/>
                  <a:moveTo>
                    <a:pt x="211" y="870"/>
                  </a:moveTo>
                  <a:lnTo>
                    <a:pt x="211" y="870"/>
                  </a:lnTo>
                  <a:cubicBezTo>
                    <a:pt x="201" y="855"/>
                    <a:pt x="190" y="834"/>
                    <a:pt x="179" y="807"/>
                  </a:cubicBezTo>
                  <a:cubicBezTo>
                    <a:pt x="179" y="844"/>
                    <a:pt x="179" y="844"/>
                    <a:pt x="179" y="844"/>
                  </a:cubicBezTo>
                  <a:cubicBezTo>
                    <a:pt x="190" y="855"/>
                    <a:pt x="201" y="865"/>
                    <a:pt x="211" y="870"/>
                  </a:cubicBezTo>
                  <a:close/>
                  <a:moveTo>
                    <a:pt x="1508" y="10"/>
                  </a:moveTo>
                  <a:lnTo>
                    <a:pt x="1508" y="10"/>
                  </a:lnTo>
                  <a:cubicBezTo>
                    <a:pt x="1508" y="16"/>
                    <a:pt x="1508" y="16"/>
                    <a:pt x="1508" y="16"/>
                  </a:cubicBezTo>
                  <a:cubicBezTo>
                    <a:pt x="1287" y="238"/>
                    <a:pt x="780" y="459"/>
                    <a:pt x="338" y="16"/>
                  </a:cubicBezTo>
                  <a:cubicBezTo>
                    <a:pt x="786" y="380"/>
                    <a:pt x="1292" y="180"/>
                    <a:pt x="1508" y="10"/>
                  </a:cubicBezTo>
                  <a:close/>
                  <a:moveTo>
                    <a:pt x="1508" y="406"/>
                  </a:moveTo>
                  <a:lnTo>
                    <a:pt x="1508" y="406"/>
                  </a:lnTo>
                  <a:cubicBezTo>
                    <a:pt x="1493" y="411"/>
                    <a:pt x="1493" y="411"/>
                    <a:pt x="1493" y="411"/>
                  </a:cubicBezTo>
                  <a:cubicBezTo>
                    <a:pt x="1497" y="411"/>
                    <a:pt x="1503" y="411"/>
                    <a:pt x="1508" y="411"/>
                  </a:cubicBezTo>
                  <a:cubicBezTo>
                    <a:pt x="1508" y="406"/>
                    <a:pt x="1508" y="406"/>
                    <a:pt x="1508" y="406"/>
                  </a:cubicBezTo>
                  <a:close/>
                  <a:moveTo>
                    <a:pt x="179" y="284"/>
                  </a:moveTo>
                  <a:lnTo>
                    <a:pt x="179" y="284"/>
                  </a:lnTo>
                  <a:cubicBezTo>
                    <a:pt x="179" y="222"/>
                    <a:pt x="179" y="222"/>
                    <a:pt x="179" y="222"/>
                  </a:cubicBezTo>
                  <a:cubicBezTo>
                    <a:pt x="222" y="274"/>
                    <a:pt x="274" y="327"/>
                    <a:pt x="311" y="359"/>
                  </a:cubicBezTo>
                  <a:cubicBezTo>
                    <a:pt x="264" y="353"/>
                    <a:pt x="211" y="327"/>
                    <a:pt x="179" y="284"/>
                  </a:cubicBezTo>
                  <a:close/>
                  <a:moveTo>
                    <a:pt x="179" y="807"/>
                  </a:moveTo>
                  <a:lnTo>
                    <a:pt x="179" y="807"/>
                  </a:lnTo>
                  <a:cubicBezTo>
                    <a:pt x="100" y="606"/>
                    <a:pt x="58" y="259"/>
                    <a:pt x="84" y="206"/>
                  </a:cubicBezTo>
                  <a:cubicBezTo>
                    <a:pt x="0" y="274"/>
                    <a:pt x="26" y="664"/>
                    <a:pt x="179" y="844"/>
                  </a:cubicBezTo>
                  <a:cubicBezTo>
                    <a:pt x="179" y="807"/>
                    <a:pt x="179" y="807"/>
                    <a:pt x="179" y="807"/>
                  </a:cubicBezTo>
                  <a:close/>
                  <a:moveTo>
                    <a:pt x="179" y="222"/>
                  </a:moveTo>
                  <a:lnTo>
                    <a:pt x="179" y="222"/>
                  </a:lnTo>
                  <a:cubicBezTo>
                    <a:pt x="179" y="284"/>
                    <a:pt x="179" y="284"/>
                    <a:pt x="179" y="284"/>
                  </a:cubicBezTo>
                  <a:cubicBezTo>
                    <a:pt x="158" y="253"/>
                    <a:pt x="147" y="222"/>
                    <a:pt x="147" y="180"/>
                  </a:cubicBezTo>
                  <a:cubicBezTo>
                    <a:pt x="158" y="190"/>
                    <a:pt x="168" y="206"/>
                    <a:pt x="179" y="222"/>
                  </a:cubicBezTo>
                  <a:close/>
                </a:path>
              </a:pathLst>
            </a:custGeom>
            <a:solidFill>
              <a:srgbClr val="447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59" name="Freeform 1185"/>
            <p:cNvSpPr>
              <a:spLocks noChangeArrowheads="1"/>
            </p:cNvSpPr>
            <p:nvPr/>
          </p:nvSpPr>
          <p:spPr bwMode="auto">
            <a:xfrm>
              <a:off x="5300618" y="1967961"/>
              <a:ext cx="244241" cy="199909"/>
            </a:xfrm>
            <a:custGeom>
              <a:avLst/>
              <a:gdLst>
                <a:gd name="T0" fmla="*/ 3186468 w 1810"/>
                <a:gd name="T1" fmla="*/ 2689268 h 1483"/>
                <a:gd name="T2" fmla="*/ 3186468 w 1810"/>
                <a:gd name="T3" fmla="*/ 2689268 h 1483"/>
                <a:gd name="T4" fmla="*/ 5280598 w 1810"/>
                <a:gd name="T5" fmla="*/ 13900887 h 1483"/>
                <a:gd name="T6" fmla="*/ 9796358 w 1810"/>
                <a:gd name="T7" fmla="*/ 13900887 h 1483"/>
                <a:gd name="T8" fmla="*/ 23143252 w 1810"/>
                <a:gd name="T9" fmla="*/ 13900887 h 1483"/>
                <a:gd name="T10" fmla="*/ 27659146 w 1810"/>
                <a:gd name="T11" fmla="*/ 13900887 h 1483"/>
                <a:gd name="T12" fmla="*/ 29771359 w 1810"/>
                <a:gd name="T13" fmla="*/ 2689268 h 1483"/>
                <a:gd name="T14" fmla="*/ 31592236 w 1810"/>
                <a:gd name="T15" fmla="*/ 2107874 h 1483"/>
                <a:gd name="T16" fmla="*/ 32083822 w 1810"/>
                <a:gd name="T17" fmla="*/ 5669435 h 1483"/>
                <a:gd name="T18" fmla="*/ 29971609 w 1810"/>
                <a:gd name="T19" fmla="*/ 16953712 h 1483"/>
                <a:gd name="T20" fmla="*/ 3077302 w 1810"/>
                <a:gd name="T21" fmla="*/ 16953712 h 1483"/>
                <a:gd name="T22" fmla="*/ 874005 w 1810"/>
                <a:gd name="T23" fmla="*/ 5669435 h 1483"/>
                <a:gd name="T24" fmla="*/ 1347509 w 1810"/>
                <a:gd name="T25" fmla="*/ 2107874 h 1483"/>
                <a:gd name="T26" fmla="*/ 3186468 w 1810"/>
                <a:gd name="T27" fmla="*/ 2689268 h 14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10" h="1483">
                  <a:moveTo>
                    <a:pt x="175" y="148"/>
                  </a:moveTo>
                  <a:lnTo>
                    <a:pt x="175" y="148"/>
                  </a:lnTo>
                  <a:cubicBezTo>
                    <a:pt x="138" y="295"/>
                    <a:pt x="148" y="649"/>
                    <a:pt x="290" y="765"/>
                  </a:cubicBezTo>
                  <a:cubicBezTo>
                    <a:pt x="433" y="881"/>
                    <a:pt x="512" y="897"/>
                    <a:pt x="538" y="765"/>
                  </a:cubicBezTo>
                  <a:cubicBezTo>
                    <a:pt x="580" y="517"/>
                    <a:pt x="1229" y="517"/>
                    <a:pt x="1271" y="765"/>
                  </a:cubicBezTo>
                  <a:cubicBezTo>
                    <a:pt x="1298" y="897"/>
                    <a:pt x="1377" y="881"/>
                    <a:pt x="1519" y="765"/>
                  </a:cubicBezTo>
                  <a:cubicBezTo>
                    <a:pt x="1662" y="649"/>
                    <a:pt x="1672" y="295"/>
                    <a:pt x="1635" y="148"/>
                  </a:cubicBezTo>
                  <a:cubicBezTo>
                    <a:pt x="1656" y="0"/>
                    <a:pt x="1768" y="11"/>
                    <a:pt x="1735" y="116"/>
                  </a:cubicBezTo>
                  <a:cubicBezTo>
                    <a:pt x="1714" y="179"/>
                    <a:pt x="1751" y="258"/>
                    <a:pt x="1762" y="312"/>
                  </a:cubicBezTo>
                  <a:cubicBezTo>
                    <a:pt x="1809" y="507"/>
                    <a:pt x="1778" y="707"/>
                    <a:pt x="1646" y="933"/>
                  </a:cubicBezTo>
                  <a:cubicBezTo>
                    <a:pt x="1324" y="1482"/>
                    <a:pt x="485" y="1482"/>
                    <a:pt x="169" y="933"/>
                  </a:cubicBezTo>
                  <a:cubicBezTo>
                    <a:pt x="38" y="707"/>
                    <a:pt x="0" y="507"/>
                    <a:pt x="48" y="312"/>
                  </a:cubicBezTo>
                  <a:cubicBezTo>
                    <a:pt x="58" y="258"/>
                    <a:pt x="95" y="179"/>
                    <a:pt x="74" y="116"/>
                  </a:cubicBezTo>
                  <a:cubicBezTo>
                    <a:pt x="42" y="11"/>
                    <a:pt x="158" y="0"/>
                    <a:pt x="175" y="148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60" name="Freeform 1186"/>
            <p:cNvSpPr>
              <a:spLocks noChangeArrowheads="1"/>
            </p:cNvSpPr>
            <p:nvPr/>
          </p:nvSpPr>
          <p:spPr bwMode="auto">
            <a:xfrm>
              <a:off x="5378331" y="2055224"/>
              <a:ext cx="88815" cy="57117"/>
            </a:xfrm>
            <a:custGeom>
              <a:avLst/>
              <a:gdLst>
                <a:gd name="T0" fmla="*/ 6030606 w 655"/>
                <a:gd name="T1" fmla="*/ 0 h 427"/>
                <a:gd name="T2" fmla="*/ 6030606 w 655"/>
                <a:gd name="T3" fmla="*/ 0 h 427"/>
                <a:gd name="T4" fmla="*/ 12024466 w 655"/>
                <a:gd name="T5" fmla="*/ 4043803 h 427"/>
                <a:gd name="T6" fmla="*/ 9505646 w 655"/>
                <a:gd name="T7" fmla="*/ 7622244 h 427"/>
                <a:gd name="T8" fmla="*/ 6030606 w 655"/>
                <a:gd name="T9" fmla="*/ 5654048 h 427"/>
                <a:gd name="T10" fmla="*/ 2243155 w 655"/>
                <a:gd name="T11" fmla="*/ 7622244 h 427"/>
                <a:gd name="T12" fmla="*/ 0 w 655"/>
                <a:gd name="T13" fmla="*/ 4043803 h 427"/>
                <a:gd name="T14" fmla="*/ 6030606 w 655"/>
                <a:gd name="T15" fmla="*/ 0 h 4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5" h="427">
                  <a:moveTo>
                    <a:pt x="328" y="0"/>
                  </a:moveTo>
                  <a:lnTo>
                    <a:pt x="328" y="0"/>
                  </a:lnTo>
                  <a:cubicBezTo>
                    <a:pt x="507" y="0"/>
                    <a:pt x="654" y="100"/>
                    <a:pt x="654" y="226"/>
                  </a:cubicBezTo>
                  <a:cubicBezTo>
                    <a:pt x="654" y="316"/>
                    <a:pt x="654" y="426"/>
                    <a:pt x="517" y="426"/>
                  </a:cubicBezTo>
                  <a:cubicBezTo>
                    <a:pt x="386" y="426"/>
                    <a:pt x="428" y="316"/>
                    <a:pt x="328" y="316"/>
                  </a:cubicBezTo>
                  <a:cubicBezTo>
                    <a:pt x="227" y="316"/>
                    <a:pt x="254" y="426"/>
                    <a:pt x="122" y="426"/>
                  </a:cubicBezTo>
                  <a:cubicBezTo>
                    <a:pt x="0" y="426"/>
                    <a:pt x="0" y="311"/>
                    <a:pt x="0" y="226"/>
                  </a:cubicBezTo>
                  <a:cubicBezTo>
                    <a:pt x="0" y="100"/>
                    <a:pt x="148" y="0"/>
                    <a:pt x="328" y="0"/>
                  </a:cubicBezTo>
                </a:path>
              </a:pathLst>
            </a:custGeom>
            <a:solidFill>
              <a:srgbClr val="F6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  <p:sp>
          <p:nvSpPr>
            <p:cNvPr id="61" name="Freeform 1187"/>
            <p:cNvSpPr>
              <a:spLocks noChangeArrowheads="1"/>
            </p:cNvSpPr>
            <p:nvPr/>
          </p:nvSpPr>
          <p:spPr bwMode="auto">
            <a:xfrm>
              <a:off x="5327579" y="1964788"/>
              <a:ext cx="190318" cy="63463"/>
            </a:xfrm>
            <a:custGeom>
              <a:avLst/>
              <a:gdLst>
                <a:gd name="T0" fmla="*/ 19468109 w 1405"/>
                <a:gd name="T1" fmla="*/ 8551032 h 470"/>
                <a:gd name="T2" fmla="*/ 19468109 w 1405"/>
                <a:gd name="T3" fmla="*/ 8551032 h 470"/>
                <a:gd name="T4" fmla="*/ 19853351 w 1405"/>
                <a:gd name="T5" fmla="*/ 8551032 h 470"/>
                <a:gd name="T6" fmla="*/ 24403915 w 1405"/>
                <a:gd name="T7" fmla="*/ 5086897 h 470"/>
                <a:gd name="T8" fmla="*/ 25266238 w 1405"/>
                <a:gd name="T9" fmla="*/ 2224311 h 470"/>
                <a:gd name="T10" fmla="*/ 25761742 w 1405"/>
                <a:gd name="T11" fmla="*/ 1148680 h 470"/>
                <a:gd name="T12" fmla="*/ 25082829 w 1405"/>
                <a:gd name="T13" fmla="*/ 382938 h 470"/>
                <a:gd name="T14" fmla="*/ 19468109 w 1405"/>
                <a:gd name="T15" fmla="*/ 91144 h 470"/>
                <a:gd name="T16" fmla="*/ 19468109 w 1405"/>
                <a:gd name="T17" fmla="*/ 565226 h 470"/>
                <a:gd name="T18" fmla="*/ 23321337 w 1405"/>
                <a:gd name="T19" fmla="*/ 1057537 h 470"/>
                <a:gd name="T20" fmla="*/ 23321337 w 1405"/>
                <a:gd name="T21" fmla="*/ 6344950 h 470"/>
                <a:gd name="T22" fmla="*/ 19468109 w 1405"/>
                <a:gd name="T23" fmla="*/ 8058721 h 470"/>
                <a:gd name="T24" fmla="*/ 19468109 w 1405"/>
                <a:gd name="T25" fmla="*/ 8551032 h 470"/>
                <a:gd name="T26" fmla="*/ 12880804 w 1405"/>
                <a:gd name="T27" fmla="*/ 1148680 h 470"/>
                <a:gd name="T28" fmla="*/ 12880804 w 1405"/>
                <a:gd name="T29" fmla="*/ 1148680 h 470"/>
                <a:gd name="T30" fmla="*/ 6899129 w 1405"/>
                <a:gd name="T31" fmla="*/ 91144 h 470"/>
                <a:gd name="T32" fmla="*/ 6403760 w 1405"/>
                <a:gd name="T33" fmla="*/ 91144 h 470"/>
                <a:gd name="T34" fmla="*/ 6403760 w 1405"/>
                <a:gd name="T35" fmla="*/ 565226 h 470"/>
                <a:gd name="T36" fmla="*/ 10660653 w 1405"/>
                <a:gd name="T37" fmla="*/ 1914422 h 470"/>
                <a:gd name="T38" fmla="*/ 8330375 w 1405"/>
                <a:gd name="T39" fmla="*/ 7675917 h 470"/>
                <a:gd name="T40" fmla="*/ 6403760 w 1405"/>
                <a:gd name="T41" fmla="*/ 8058721 h 470"/>
                <a:gd name="T42" fmla="*/ 6403760 w 1405"/>
                <a:gd name="T43" fmla="*/ 8551032 h 470"/>
                <a:gd name="T44" fmla="*/ 10752357 w 1405"/>
                <a:gd name="T45" fmla="*/ 5962011 h 470"/>
                <a:gd name="T46" fmla="*/ 12880804 w 1405"/>
                <a:gd name="T47" fmla="*/ 2971959 h 470"/>
                <a:gd name="T48" fmla="*/ 15101090 w 1405"/>
                <a:gd name="T49" fmla="*/ 5852639 h 470"/>
                <a:gd name="T50" fmla="*/ 19468109 w 1405"/>
                <a:gd name="T51" fmla="*/ 8551032 h 470"/>
                <a:gd name="T52" fmla="*/ 19468109 w 1405"/>
                <a:gd name="T53" fmla="*/ 8058721 h 470"/>
                <a:gd name="T54" fmla="*/ 17523073 w 1405"/>
                <a:gd name="T55" fmla="*/ 7675917 h 470"/>
                <a:gd name="T56" fmla="*/ 15211081 w 1405"/>
                <a:gd name="T57" fmla="*/ 1914422 h 470"/>
                <a:gd name="T58" fmla="*/ 19468109 w 1405"/>
                <a:gd name="T59" fmla="*/ 565226 h 470"/>
                <a:gd name="T60" fmla="*/ 19468109 w 1405"/>
                <a:gd name="T61" fmla="*/ 91144 h 470"/>
                <a:gd name="T62" fmla="*/ 18972605 w 1405"/>
                <a:gd name="T63" fmla="*/ 91144 h 470"/>
                <a:gd name="T64" fmla="*/ 12880804 w 1405"/>
                <a:gd name="T65" fmla="*/ 1148680 h 470"/>
                <a:gd name="T66" fmla="*/ 6403760 w 1405"/>
                <a:gd name="T67" fmla="*/ 91144 h 470"/>
                <a:gd name="T68" fmla="*/ 6403760 w 1405"/>
                <a:gd name="T69" fmla="*/ 91144 h 470"/>
                <a:gd name="T70" fmla="*/ 789041 w 1405"/>
                <a:gd name="T71" fmla="*/ 382938 h 470"/>
                <a:gd name="T72" fmla="*/ 110127 w 1405"/>
                <a:gd name="T73" fmla="*/ 1148680 h 470"/>
                <a:gd name="T74" fmla="*/ 495369 w 1405"/>
                <a:gd name="T75" fmla="*/ 2224311 h 470"/>
                <a:gd name="T76" fmla="*/ 1449532 w 1405"/>
                <a:gd name="T77" fmla="*/ 5086897 h 470"/>
                <a:gd name="T78" fmla="*/ 5908256 w 1405"/>
                <a:gd name="T79" fmla="*/ 8551032 h 470"/>
                <a:gd name="T80" fmla="*/ 6403760 w 1405"/>
                <a:gd name="T81" fmla="*/ 8551032 h 470"/>
                <a:gd name="T82" fmla="*/ 6403760 w 1405"/>
                <a:gd name="T83" fmla="*/ 8058721 h 470"/>
                <a:gd name="T84" fmla="*/ 2513823 w 1405"/>
                <a:gd name="T85" fmla="*/ 6344950 h 470"/>
                <a:gd name="T86" fmla="*/ 2513823 w 1405"/>
                <a:gd name="T87" fmla="*/ 1057537 h 470"/>
                <a:gd name="T88" fmla="*/ 6403760 w 1405"/>
                <a:gd name="T89" fmla="*/ 565226 h 470"/>
                <a:gd name="T90" fmla="*/ 6403760 w 1405"/>
                <a:gd name="T91" fmla="*/ 91144 h 47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405" h="470">
                  <a:moveTo>
                    <a:pt x="1061" y="469"/>
                  </a:moveTo>
                  <a:lnTo>
                    <a:pt x="1061" y="469"/>
                  </a:lnTo>
                  <a:cubicBezTo>
                    <a:pt x="1066" y="469"/>
                    <a:pt x="1076" y="469"/>
                    <a:pt x="1082" y="469"/>
                  </a:cubicBezTo>
                  <a:cubicBezTo>
                    <a:pt x="1267" y="454"/>
                    <a:pt x="1314" y="374"/>
                    <a:pt x="1330" y="279"/>
                  </a:cubicBezTo>
                  <a:cubicBezTo>
                    <a:pt x="1350" y="168"/>
                    <a:pt x="1350" y="132"/>
                    <a:pt x="1377" y="122"/>
                  </a:cubicBezTo>
                  <a:cubicBezTo>
                    <a:pt x="1398" y="116"/>
                    <a:pt x="1404" y="95"/>
                    <a:pt x="1404" y="63"/>
                  </a:cubicBezTo>
                  <a:cubicBezTo>
                    <a:pt x="1404" y="37"/>
                    <a:pt x="1404" y="31"/>
                    <a:pt x="1367" y="21"/>
                  </a:cubicBezTo>
                  <a:cubicBezTo>
                    <a:pt x="1335" y="10"/>
                    <a:pt x="1177" y="0"/>
                    <a:pt x="1061" y="5"/>
                  </a:cubicBezTo>
                  <a:cubicBezTo>
                    <a:pt x="1061" y="31"/>
                    <a:pt x="1061" y="31"/>
                    <a:pt x="1061" y="31"/>
                  </a:cubicBezTo>
                  <a:cubicBezTo>
                    <a:pt x="1150" y="31"/>
                    <a:pt x="1240" y="41"/>
                    <a:pt x="1271" y="58"/>
                  </a:cubicBezTo>
                  <a:cubicBezTo>
                    <a:pt x="1330" y="89"/>
                    <a:pt x="1319" y="263"/>
                    <a:pt x="1271" y="348"/>
                  </a:cubicBezTo>
                  <a:cubicBezTo>
                    <a:pt x="1235" y="411"/>
                    <a:pt x="1145" y="442"/>
                    <a:pt x="1061" y="442"/>
                  </a:cubicBezTo>
                  <a:lnTo>
                    <a:pt x="1061" y="469"/>
                  </a:lnTo>
                  <a:close/>
                  <a:moveTo>
                    <a:pt x="702" y="63"/>
                  </a:moveTo>
                  <a:lnTo>
                    <a:pt x="702" y="63"/>
                  </a:lnTo>
                  <a:cubicBezTo>
                    <a:pt x="660" y="63"/>
                    <a:pt x="491" y="16"/>
                    <a:pt x="376" y="5"/>
                  </a:cubicBezTo>
                  <a:cubicBezTo>
                    <a:pt x="365" y="5"/>
                    <a:pt x="359" y="5"/>
                    <a:pt x="349" y="5"/>
                  </a:cubicBezTo>
                  <a:cubicBezTo>
                    <a:pt x="349" y="31"/>
                    <a:pt x="349" y="31"/>
                    <a:pt x="349" y="31"/>
                  </a:cubicBezTo>
                  <a:cubicBezTo>
                    <a:pt x="444" y="37"/>
                    <a:pt x="544" y="58"/>
                    <a:pt x="581" y="105"/>
                  </a:cubicBezTo>
                  <a:cubicBezTo>
                    <a:pt x="639" y="184"/>
                    <a:pt x="544" y="379"/>
                    <a:pt x="454" y="421"/>
                  </a:cubicBezTo>
                  <a:cubicBezTo>
                    <a:pt x="428" y="432"/>
                    <a:pt x="391" y="442"/>
                    <a:pt x="349" y="442"/>
                  </a:cubicBezTo>
                  <a:cubicBezTo>
                    <a:pt x="349" y="469"/>
                    <a:pt x="349" y="469"/>
                    <a:pt x="349" y="469"/>
                  </a:cubicBezTo>
                  <a:cubicBezTo>
                    <a:pt x="513" y="469"/>
                    <a:pt x="571" y="363"/>
                    <a:pt x="586" y="327"/>
                  </a:cubicBezTo>
                  <a:cubicBezTo>
                    <a:pt x="623" y="259"/>
                    <a:pt x="613" y="163"/>
                    <a:pt x="702" y="163"/>
                  </a:cubicBezTo>
                  <a:cubicBezTo>
                    <a:pt x="797" y="163"/>
                    <a:pt x="787" y="259"/>
                    <a:pt x="823" y="321"/>
                  </a:cubicBezTo>
                  <a:cubicBezTo>
                    <a:pt x="839" y="359"/>
                    <a:pt x="897" y="469"/>
                    <a:pt x="1061" y="469"/>
                  </a:cubicBezTo>
                  <a:cubicBezTo>
                    <a:pt x="1061" y="442"/>
                    <a:pt x="1061" y="442"/>
                    <a:pt x="1061" y="442"/>
                  </a:cubicBezTo>
                  <a:cubicBezTo>
                    <a:pt x="1018" y="442"/>
                    <a:pt x="982" y="432"/>
                    <a:pt x="955" y="421"/>
                  </a:cubicBezTo>
                  <a:cubicBezTo>
                    <a:pt x="866" y="379"/>
                    <a:pt x="766" y="184"/>
                    <a:pt x="829" y="105"/>
                  </a:cubicBezTo>
                  <a:cubicBezTo>
                    <a:pt x="866" y="58"/>
                    <a:pt x="960" y="37"/>
                    <a:pt x="1061" y="31"/>
                  </a:cubicBezTo>
                  <a:cubicBezTo>
                    <a:pt x="1061" y="5"/>
                    <a:pt x="1061" y="5"/>
                    <a:pt x="1061" y="5"/>
                  </a:cubicBezTo>
                  <a:cubicBezTo>
                    <a:pt x="1050" y="5"/>
                    <a:pt x="1045" y="5"/>
                    <a:pt x="1034" y="5"/>
                  </a:cubicBezTo>
                  <a:cubicBezTo>
                    <a:pt x="929" y="16"/>
                    <a:pt x="797" y="58"/>
                    <a:pt x="702" y="63"/>
                  </a:cubicBezTo>
                  <a:close/>
                  <a:moveTo>
                    <a:pt x="349" y="5"/>
                  </a:moveTo>
                  <a:lnTo>
                    <a:pt x="349" y="5"/>
                  </a:lnTo>
                  <a:cubicBezTo>
                    <a:pt x="233" y="0"/>
                    <a:pt x="75" y="10"/>
                    <a:pt x="43" y="21"/>
                  </a:cubicBezTo>
                  <a:cubicBezTo>
                    <a:pt x="6" y="31"/>
                    <a:pt x="6" y="37"/>
                    <a:pt x="6" y="63"/>
                  </a:cubicBezTo>
                  <a:cubicBezTo>
                    <a:pt x="0" y="95"/>
                    <a:pt x="6" y="116"/>
                    <a:pt x="27" y="122"/>
                  </a:cubicBezTo>
                  <a:cubicBezTo>
                    <a:pt x="59" y="132"/>
                    <a:pt x="59" y="168"/>
                    <a:pt x="79" y="279"/>
                  </a:cubicBezTo>
                  <a:cubicBezTo>
                    <a:pt x="96" y="374"/>
                    <a:pt x="137" y="454"/>
                    <a:pt x="322" y="469"/>
                  </a:cubicBezTo>
                  <a:cubicBezTo>
                    <a:pt x="333" y="469"/>
                    <a:pt x="343" y="469"/>
                    <a:pt x="349" y="469"/>
                  </a:cubicBezTo>
                  <a:cubicBezTo>
                    <a:pt x="349" y="442"/>
                    <a:pt x="349" y="442"/>
                    <a:pt x="349" y="442"/>
                  </a:cubicBezTo>
                  <a:cubicBezTo>
                    <a:pt x="264" y="442"/>
                    <a:pt x="170" y="411"/>
                    <a:pt x="137" y="348"/>
                  </a:cubicBezTo>
                  <a:cubicBezTo>
                    <a:pt x="90" y="263"/>
                    <a:pt x="79" y="89"/>
                    <a:pt x="137" y="58"/>
                  </a:cubicBezTo>
                  <a:cubicBezTo>
                    <a:pt x="164" y="41"/>
                    <a:pt x="254" y="31"/>
                    <a:pt x="349" y="31"/>
                  </a:cubicBezTo>
                  <a:lnTo>
                    <a:pt x="349" y="5"/>
                  </a:lnTo>
                  <a:close/>
                </a:path>
              </a:pathLst>
            </a:custGeom>
            <a:solidFill>
              <a:srgbClr val="2F5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5708" tIns="22854" rIns="45708" bIns="22854" anchor="ctr"/>
            <a:lstStyle/>
            <a:p>
              <a:endParaRPr lang="pl-PL" sz="4799"/>
            </a:p>
          </p:txBody>
        </p:sp>
      </p:grpSp>
      <p:pic>
        <p:nvPicPr>
          <p:cNvPr id="1026" name="Picture 2" descr="http://icons.iconarchive.com/icons/uiconstock/socialmedia/512/Twitter-ico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422" y="6792793"/>
            <a:ext cx="2506216" cy="250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1"/>
          <p:cNvSpPr txBox="1"/>
          <p:nvPr/>
        </p:nvSpPr>
        <p:spPr>
          <a:xfrm>
            <a:off x="4767709" y="4459813"/>
            <a:ext cx="15186493" cy="186203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115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Don’t Repeat Yourself</a:t>
            </a:r>
            <a:endParaRPr lang="id-ID" sz="115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369C0C-F154-4529-BC47-72AB1840CB9E}"/>
              </a:ext>
            </a:extLst>
          </p:cNvPr>
          <p:cNvSpPr/>
          <p:nvPr/>
        </p:nvSpPr>
        <p:spPr>
          <a:xfrm>
            <a:off x="837437" y="6813284"/>
            <a:ext cx="230470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>
                <a:solidFill>
                  <a:schemeClr val="tx2"/>
                </a:solidFill>
                <a:latin typeface="+mj-lt"/>
              </a:rPr>
              <a:t>Every piece of </a:t>
            </a:r>
            <a:r>
              <a:rPr lang="en-US" sz="5400" b="1">
                <a:solidFill>
                  <a:schemeClr val="accent1"/>
                </a:solidFill>
                <a:latin typeface="+mj-lt"/>
              </a:rPr>
              <a:t>knowledge</a:t>
            </a:r>
            <a:r>
              <a:rPr lang="en-US" sz="5400">
                <a:solidFill>
                  <a:schemeClr val="tx2"/>
                </a:solidFill>
                <a:latin typeface="+mj-lt"/>
              </a:rPr>
              <a:t> must have a single, </a:t>
            </a:r>
            <a:r>
              <a:rPr lang="en-US" sz="5400" b="1">
                <a:solidFill>
                  <a:schemeClr val="accent1"/>
                </a:solidFill>
                <a:latin typeface="+mj-lt"/>
              </a:rPr>
              <a:t>unambiguous</a:t>
            </a:r>
            <a:r>
              <a:rPr lang="en-US" sz="5400">
                <a:solidFill>
                  <a:schemeClr val="tx2"/>
                </a:solidFill>
                <a:latin typeface="+mj-lt"/>
              </a:rPr>
              <a:t>, authoritative representation within a system</a:t>
            </a:r>
            <a:r>
              <a:rPr lang="pl-PL" sz="5400">
                <a:solidFill>
                  <a:schemeClr val="tx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4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71646" y="1837275"/>
            <a:ext cx="7388305" cy="10000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999"/>
              </a:spcAft>
            </a:pPr>
            <a:r>
              <a:rPr lang="en-US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HOW</a:t>
            </a: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 </a:t>
            </a:r>
          </a:p>
          <a:p>
            <a:pPr>
              <a:spcAft>
                <a:spcPts val="3999"/>
              </a:spcAft>
            </a:pPr>
            <a:r>
              <a:rPr lang="en-US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TO</a:t>
            </a:r>
          </a:p>
          <a:p>
            <a:pPr>
              <a:spcAft>
                <a:spcPts val="3999"/>
              </a:spcAft>
            </a:pPr>
            <a:r>
              <a:rPr lang="en-US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ACHIEVE</a:t>
            </a:r>
          </a:p>
          <a:p>
            <a:pPr>
              <a:spcAft>
                <a:spcPts val="3999"/>
              </a:spcAft>
            </a:pPr>
            <a:r>
              <a:rPr lang="en-US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IT</a:t>
            </a: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?</a:t>
            </a:r>
            <a:endParaRPr lang="en-US" sz="13596" b="1">
              <a:solidFill>
                <a:schemeClr val="tx2"/>
              </a:solidFill>
              <a:latin typeface="Lato Black"/>
              <a:ea typeface="Lato" charset="0"/>
              <a:cs typeface="Lato" charset="0"/>
            </a:endParaRP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-15" r="23584" b="-103"/>
          <a:stretch/>
        </p:blipFill>
        <p:spPr>
          <a:xfrm>
            <a:off x="0" y="-55563"/>
            <a:ext cx="11750675" cy="13785851"/>
          </a:xfrm>
        </p:spPr>
      </p:pic>
    </p:spTree>
    <p:extLst>
      <p:ext uri="{BB962C8B-B14F-4D97-AF65-F5344CB8AC3E}">
        <p14:creationId xmlns:p14="http://schemas.microsoft.com/office/powerpoint/2010/main" val="9014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kbimages1-a.akamaihd.net/b7d2f197-082f-43ed-b4da-bf32f53ef141/1200/1200/False/implementing-domain-driven-design-2.jpg">
            <a:extLst>
              <a:ext uri="{FF2B5EF4-FFF2-40B4-BE49-F238E27FC236}">
                <a16:creationId xmlns:a16="http://schemas.microsoft.com/office/drawing/2014/main" id="{B663BC25-4C94-492D-8A72-FAA88F32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330" y="6893168"/>
            <a:ext cx="5092320" cy="6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7891" y="2709298"/>
            <a:ext cx="8283434" cy="791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11300" b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DOMAIN </a:t>
            </a:r>
            <a:endParaRPr lang="en-US" sz="11300" b="1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r">
              <a:lnSpc>
                <a:spcPct val="150000"/>
              </a:lnSpc>
            </a:pPr>
            <a:r>
              <a:rPr lang="pl-PL" sz="11300" b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DRIVEN</a:t>
            </a:r>
          </a:p>
          <a:p>
            <a:pPr algn="r">
              <a:lnSpc>
                <a:spcPct val="150000"/>
              </a:lnSpc>
            </a:pPr>
            <a:r>
              <a:rPr lang="pl-PL" sz="11300" b="1">
                <a:solidFill>
                  <a:schemeClr val="tx2"/>
                </a:solidFill>
                <a:latin typeface="Lato Black" charset="0"/>
                <a:ea typeface="Lato Black" charset="0"/>
                <a:cs typeface="Lato Black" charset="0"/>
              </a:rPr>
              <a:t>DESIGN</a:t>
            </a:r>
            <a:endParaRPr lang="en-US" sz="11300" b="1">
              <a:solidFill>
                <a:schemeClr val="tx2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1026" name="Picture 2" descr="https://s.s-bol.com/imgbase0/imagebase3/large/FC/9/2/6/4/1001004001984629.jpg">
            <a:extLst>
              <a:ext uri="{FF2B5EF4-FFF2-40B4-BE49-F238E27FC236}">
                <a16:creationId xmlns:a16="http://schemas.microsoft.com/office/drawing/2014/main" id="{F2DB39BA-1F5D-4881-B99F-8E5F4DFE902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3981"/>
          <a:stretch>
            <a:fillRect/>
          </a:stretch>
        </p:blipFill>
        <p:spPr bwMode="auto">
          <a:xfrm>
            <a:off x="13532959" y="-16625"/>
            <a:ext cx="5407704" cy="66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77/31/d0/7731d02de1c84d8414a8be4a6e1fef69.jpg">
            <a:extLst>
              <a:ext uri="{FF2B5EF4-FFF2-40B4-BE49-F238E27FC236}">
                <a16:creationId xmlns:a16="http://schemas.microsoft.com/office/drawing/2014/main" id="{EC8594A8-F6C8-40E2-8F6C-14B0F21D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909" y="-16625"/>
            <a:ext cx="5083741" cy="66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Patterns, Principles, and Practices of Domain-Driven 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662" y="6893167"/>
            <a:ext cx="5441856" cy="6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Connector 14"/>
          <p:cNvCxnSpPr/>
          <p:nvPr/>
        </p:nvCxnSpPr>
        <p:spPr>
          <a:xfrm>
            <a:off x="11709676" y="2408174"/>
            <a:ext cx="0" cy="8969986"/>
          </a:xfrm>
          <a:prstGeom prst="line">
            <a:avLst/>
          </a:prstGeom>
          <a:ln w="1143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0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99" y="381000"/>
            <a:ext cx="12192000" cy="6477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24" y="7107667"/>
            <a:ext cx="12106275" cy="62579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9305" y="3222436"/>
            <a:ext cx="123158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13125673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How to split into modules? 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04" name="Subtitle 2"/>
          <p:cNvSpPr txBox="1">
            <a:spLocks/>
          </p:cNvSpPr>
          <p:nvPr/>
        </p:nvSpPr>
        <p:spPr>
          <a:xfrm>
            <a:off x="1548175" y="1634834"/>
            <a:ext cx="7413125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latin typeface="Lato Light"/>
                <a:cs typeface="Lato Light"/>
              </a:rPr>
              <a:t>Few examples of </a:t>
            </a:r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good </a:t>
            </a:r>
            <a:r>
              <a:rPr lang="pl-PL" sz="3100">
                <a:solidFill>
                  <a:schemeClr val="accent1"/>
                </a:solidFill>
                <a:latin typeface="Lato Light"/>
                <a:cs typeface="Lato Light"/>
              </a:rPr>
              <a:t>division</a:t>
            </a:r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 heuristic</a:t>
            </a:r>
            <a:endParaRPr lang="en-US" sz="3100">
              <a:latin typeface="Lato Light"/>
              <a:cs typeface="Lato Light"/>
            </a:endParaRPr>
          </a:p>
        </p:txBody>
      </p:sp>
      <p:sp>
        <p:nvSpPr>
          <p:cNvPr id="7" name="Oval 53"/>
          <p:cNvSpPr>
            <a:spLocks noChangeAspect="1"/>
          </p:cNvSpPr>
          <p:nvPr/>
        </p:nvSpPr>
        <p:spPr>
          <a:xfrm>
            <a:off x="1711325" y="9798495"/>
            <a:ext cx="1027094" cy="1027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3</a:t>
            </a:r>
            <a:endParaRPr lang="bg-BG"/>
          </a:p>
        </p:txBody>
      </p:sp>
      <p:sp>
        <p:nvSpPr>
          <p:cNvPr id="8" name="TextBox 39"/>
          <p:cNvSpPr txBox="1"/>
          <p:nvPr/>
        </p:nvSpPr>
        <p:spPr>
          <a:xfrm>
            <a:off x="3051966" y="4661652"/>
            <a:ext cx="543889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DEPARTMENTS</a:t>
            </a:r>
          </a:p>
        </p:txBody>
      </p:sp>
      <p:sp>
        <p:nvSpPr>
          <p:cNvPr id="9" name="TextBox 41"/>
          <p:cNvSpPr txBox="1"/>
          <p:nvPr/>
        </p:nvSpPr>
        <p:spPr>
          <a:xfrm>
            <a:off x="3051966" y="10050564"/>
            <a:ext cx="398513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BUSINESS PROCESSESS</a:t>
            </a:r>
          </a:p>
        </p:txBody>
      </p:sp>
      <p:sp>
        <p:nvSpPr>
          <p:cNvPr id="10" name="TextBox 50"/>
          <p:cNvSpPr txBox="1"/>
          <p:nvPr/>
        </p:nvSpPr>
        <p:spPr>
          <a:xfrm>
            <a:off x="3051966" y="7388834"/>
            <a:ext cx="3200171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DOMAIN EXPERTS</a:t>
            </a:r>
          </a:p>
        </p:txBody>
      </p:sp>
      <p:sp>
        <p:nvSpPr>
          <p:cNvPr id="11" name="Oval 54"/>
          <p:cNvSpPr>
            <a:spLocks noChangeAspect="1"/>
          </p:cNvSpPr>
          <p:nvPr/>
        </p:nvSpPr>
        <p:spPr>
          <a:xfrm>
            <a:off x="1711325" y="7173391"/>
            <a:ext cx="1027094" cy="10273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2</a:t>
            </a:r>
            <a:endParaRPr lang="bg-BG"/>
          </a:p>
        </p:txBody>
      </p:sp>
      <p:sp>
        <p:nvSpPr>
          <p:cNvPr id="12" name="Oval 56"/>
          <p:cNvSpPr>
            <a:spLocks noChangeAspect="1"/>
          </p:cNvSpPr>
          <p:nvPr/>
        </p:nvSpPr>
        <p:spPr>
          <a:xfrm>
            <a:off x="1711325" y="4511021"/>
            <a:ext cx="1027094" cy="1027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pl-PL"/>
              <a:t>1</a:t>
            </a:r>
            <a:endParaRPr lang="bg-BG"/>
          </a:p>
        </p:txBody>
      </p:sp>
      <p:sp>
        <p:nvSpPr>
          <p:cNvPr id="15" name="Oval 53"/>
          <p:cNvSpPr>
            <a:spLocks noChangeAspect="1"/>
          </p:cNvSpPr>
          <p:nvPr/>
        </p:nvSpPr>
        <p:spPr>
          <a:xfrm>
            <a:off x="13208484" y="9798495"/>
            <a:ext cx="1027094" cy="10273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en-US"/>
              <a:t>6</a:t>
            </a:r>
            <a:endParaRPr lang="bg-BG"/>
          </a:p>
        </p:txBody>
      </p:sp>
      <p:sp>
        <p:nvSpPr>
          <p:cNvPr id="16" name="TextBox 39"/>
          <p:cNvSpPr txBox="1"/>
          <p:nvPr/>
        </p:nvSpPr>
        <p:spPr>
          <a:xfrm>
            <a:off x="14549125" y="4814052"/>
            <a:ext cx="543889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DATA OWNERSHIPS</a:t>
            </a:r>
          </a:p>
        </p:txBody>
      </p:sp>
      <p:sp>
        <p:nvSpPr>
          <p:cNvPr id="17" name="TextBox 41"/>
          <p:cNvSpPr txBox="1"/>
          <p:nvPr/>
        </p:nvSpPr>
        <p:spPr>
          <a:xfrm>
            <a:off x="14549125" y="10050564"/>
            <a:ext cx="313130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RATE OF CHANGE</a:t>
            </a:r>
          </a:p>
        </p:txBody>
      </p:sp>
      <p:sp>
        <p:nvSpPr>
          <p:cNvPr id="18" name="TextBox 50"/>
          <p:cNvSpPr txBox="1"/>
          <p:nvPr/>
        </p:nvSpPr>
        <p:spPr>
          <a:xfrm>
            <a:off x="14549125" y="7541234"/>
            <a:ext cx="323357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USER EXPERIENCE</a:t>
            </a:r>
          </a:p>
        </p:txBody>
      </p:sp>
      <p:sp>
        <p:nvSpPr>
          <p:cNvPr id="19" name="Oval 54"/>
          <p:cNvSpPr>
            <a:spLocks noChangeAspect="1"/>
          </p:cNvSpPr>
          <p:nvPr/>
        </p:nvSpPr>
        <p:spPr>
          <a:xfrm>
            <a:off x="13208484" y="7325791"/>
            <a:ext cx="1027094" cy="10273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en-US"/>
              <a:t>5</a:t>
            </a:r>
            <a:endParaRPr lang="bg-BG"/>
          </a:p>
        </p:txBody>
      </p:sp>
      <p:sp>
        <p:nvSpPr>
          <p:cNvPr id="20" name="Oval 56"/>
          <p:cNvSpPr>
            <a:spLocks noChangeAspect="1"/>
          </p:cNvSpPr>
          <p:nvPr/>
        </p:nvSpPr>
        <p:spPr>
          <a:xfrm>
            <a:off x="13208484" y="4663421"/>
            <a:ext cx="1027094" cy="1027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r>
              <a:rPr lang="en-US"/>
              <a:t>4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117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 animBg="1"/>
      <p:bldP spid="12" grpId="0" animBg="1"/>
      <p:bldP spid="15" grpId="0" animBg="1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7938996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Event </a:t>
            </a:r>
            <a:r>
              <a:rPr lang="pl-PL" sz="8800" b="1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Storming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04" name="Subtitle 2"/>
          <p:cNvSpPr txBox="1">
            <a:spLocks/>
          </p:cNvSpPr>
          <p:nvPr/>
        </p:nvSpPr>
        <p:spPr>
          <a:xfrm>
            <a:off x="1548175" y="1634834"/>
            <a:ext cx="6362068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latin typeface="Lato Light"/>
                <a:cs typeface="Lato Light"/>
              </a:rPr>
              <a:t>Workshops of </a:t>
            </a:r>
            <a:r>
              <a:rPr lang="pl-PL" sz="3100">
                <a:solidFill>
                  <a:schemeClr val="accent1"/>
                </a:solidFill>
                <a:latin typeface="Lato Light"/>
                <a:cs typeface="Lato Light"/>
              </a:rPr>
              <a:t>Albert</a:t>
            </a:r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o</a:t>
            </a:r>
            <a:r>
              <a:rPr lang="pl-PL" sz="3100">
                <a:solidFill>
                  <a:schemeClr val="accent1"/>
                </a:solidFill>
                <a:latin typeface="Lato Light"/>
                <a:cs typeface="Lato Light"/>
              </a:rPr>
              <a:t> Brandolini</a:t>
            </a:r>
            <a:endParaRPr lang="en-US" sz="3100">
              <a:latin typeface="Lato Light"/>
              <a:cs typeface="Lato Light"/>
            </a:endParaRPr>
          </a:p>
        </p:txBody>
      </p:sp>
      <p:pic>
        <p:nvPicPr>
          <p:cNvPr id="4098" name="Picture 2" descr="hero (600Ã776)">
            <a:extLst>
              <a:ext uri="{FF2B5EF4-FFF2-40B4-BE49-F238E27FC236}">
                <a16:creationId xmlns:a16="http://schemas.microsoft.com/office/drawing/2014/main" id="{6926FDBB-A8DC-4B73-A25F-DDF8229E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892" y="0"/>
            <a:ext cx="10614758" cy="137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13047574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Event </a:t>
            </a:r>
            <a:r>
              <a:rPr lang="pl-PL" sz="8800" b="1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Storming</a:t>
            </a:r>
            <a:r>
              <a:rPr lang="pl-PL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 - </a:t>
            </a:r>
            <a:r>
              <a:rPr lang="pl-PL" sz="8800" b="1" err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example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104" name="Subtitle 2"/>
          <p:cNvSpPr txBox="1">
            <a:spLocks/>
          </p:cNvSpPr>
          <p:nvPr/>
        </p:nvSpPr>
        <p:spPr>
          <a:xfrm>
            <a:off x="1548175" y="1634834"/>
            <a:ext cx="4802730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latin typeface="Lato Light"/>
                <a:cs typeface="Lato Light"/>
              </a:rPr>
              <a:t>Workshops</a:t>
            </a:r>
            <a:r>
              <a:rPr lang="pl-PL" sz="3100">
                <a:latin typeface="Lato Light"/>
                <a:cs typeface="Lato Light"/>
              </a:rPr>
              <a:t> </a:t>
            </a:r>
            <a:r>
              <a:rPr lang="en-US" sz="3100">
                <a:latin typeface="Lato Light"/>
                <a:cs typeface="Lato Light"/>
              </a:rPr>
              <a:t>in </a:t>
            </a:r>
            <a:r>
              <a:rPr lang="pl-PL" sz="3100" err="1">
                <a:solidFill>
                  <a:schemeClr val="accent1"/>
                </a:solidFill>
                <a:latin typeface="Lato Light"/>
                <a:cs typeface="Lato Light"/>
              </a:rPr>
              <a:t>Objectivity</a:t>
            </a:r>
            <a:endParaRPr lang="en-US" sz="3100">
              <a:latin typeface="Lato Light"/>
              <a:cs typeface="Lato Light"/>
            </a:endParaRPr>
          </a:p>
        </p:txBody>
      </p:sp>
      <p:pic>
        <p:nvPicPr>
          <p:cNvPr id="3074" name="Picture 2" descr="https://radblog.pl/wp-content/uploads/2018/05/DdfVYTgUwAIjlCv-1024x599.jpg">
            <a:extLst>
              <a:ext uri="{FF2B5EF4-FFF2-40B4-BE49-F238E27FC236}">
                <a16:creationId xmlns:a16="http://schemas.microsoft.com/office/drawing/2014/main" id="{A6E64D44-3C95-4B04-AA80-03CEF270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76" y="3098668"/>
            <a:ext cx="18150498" cy="106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3669323-CC1B-4AC2-9C6C-996F0E76F0B8}"/>
              </a:ext>
            </a:extLst>
          </p:cNvPr>
          <p:cNvSpPr txBox="1"/>
          <p:nvPr/>
        </p:nvSpPr>
        <p:spPr>
          <a:xfrm>
            <a:off x="1632888" y="483017"/>
            <a:ext cx="639928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Context map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B6737E-DD66-4740-A31D-49C3061D7637}"/>
              </a:ext>
            </a:extLst>
          </p:cNvPr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FB50E6B2-78FF-4C7F-9B09-6B698B0E7D36}"/>
              </a:ext>
            </a:extLst>
          </p:cNvPr>
          <p:cNvSpPr txBox="1">
            <a:spLocks/>
          </p:cNvSpPr>
          <p:nvPr/>
        </p:nvSpPr>
        <p:spPr>
          <a:xfrm>
            <a:off x="1548175" y="1634834"/>
            <a:ext cx="9194830" cy="792078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>
                <a:solidFill>
                  <a:schemeClr val="accent1"/>
                </a:solidFill>
                <a:latin typeface="Lato Light"/>
                <a:cs typeface="Lato Light"/>
              </a:rPr>
              <a:t>Approaches of communications </a:t>
            </a:r>
            <a:r>
              <a:rPr lang="en-US" sz="3100">
                <a:latin typeface="Lato Light"/>
                <a:cs typeface="Lato Light"/>
              </a:rPr>
              <a:t>between contexts</a:t>
            </a:r>
          </a:p>
        </p:txBody>
      </p:sp>
      <p:sp>
        <p:nvSpPr>
          <p:cNvPr id="37" name="Elipsa 28">
            <a:extLst>
              <a:ext uri="{FF2B5EF4-FFF2-40B4-BE49-F238E27FC236}">
                <a16:creationId xmlns:a16="http://schemas.microsoft.com/office/drawing/2014/main" id="{605D9580-9955-4B14-8716-B0AE002D2A57}"/>
              </a:ext>
            </a:extLst>
          </p:cNvPr>
          <p:cNvSpPr/>
          <p:nvPr/>
        </p:nvSpPr>
        <p:spPr>
          <a:xfrm>
            <a:off x="14717300" y="6029083"/>
            <a:ext cx="3325465" cy="198402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-18"/>
              </a:rPr>
              <a:t>Orders</a:t>
            </a:r>
            <a:endParaRPr lang="pl-PL">
              <a:latin typeface="Lato" panose="020F0502020204030203" pitchFamily="34" charset="-18"/>
            </a:endParaRPr>
          </a:p>
        </p:txBody>
      </p:sp>
      <p:sp>
        <p:nvSpPr>
          <p:cNvPr id="39" name="Elipsa 37">
            <a:extLst>
              <a:ext uri="{FF2B5EF4-FFF2-40B4-BE49-F238E27FC236}">
                <a16:creationId xmlns:a16="http://schemas.microsoft.com/office/drawing/2014/main" id="{435E3525-A514-4EEF-B59B-E6F3299D7007}"/>
              </a:ext>
            </a:extLst>
          </p:cNvPr>
          <p:cNvSpPr/>
          <p:nvPr/>
        </p:nvSpPr>
        <p:spPr>
          <a:xfrm>
            <a:off x="14575304" y="1339338"/>
            <a:ext cx="3793787" cy="235409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-18"/>
              </a:rPr>
              <a:t>Store</a:t>
            </a:r>
            <a:endParaRPr lang="pl-PL">
              <a:latin typeface="Lato" panose="020F0502020204030203" pitchFamily="34" charset="-18"/>
            </a:endParaRPr>
          </a:p>
        </p:txBody>
      </p:sp>
      <p:sp>
        <p:nvSpPr>
          <p:cNvPr id="40" name="Elipsa 46">
            <a:extLst>
              <a:ext uri="{FF2B5EF4-FFF2-40B4-BE49-F238E27FC236}">
                <a16:creationId xmlns:a16="http://schemas.microsoft.com/office/drawing/2014/main" id="{5092B4A0-DC05-4E1A-B34C-F834400A967E}"/>
              </a:ext>
            </a:extLst>
          </p:cNvPr>
          <p:cNvSpPr/>
          <p:nvPr/>
        </p:nvSpPr>
        <p:spPr>
          <a:xfrm>
            <a:off x="20284617" y="6127425"/>
            <a:ext cx="3264674" cy="184041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-18"/>
              </a:rPr>
              <a:t>Shipping</a:t>
            </a:r>
            <a:endParaRPr lang="pl-PL">
              <a:latin typeface="Lato" panose="020F0502020204030203" pitchFamily="34" charset="-18"/>
            </a:endParaRPr>
          </a:p>
        </p:txBody>
      </p:sp>
      <p:sp>
        <p:nvSpPr>
          <p:cNvPr id="41" name="Elipsa 48">
            <a:extLst>
              <a:ext uri="{FF2B5EF4-FFF2-40B4-BE49-F238E27FC236}">
                <a16:creationId xmlns:a16="http://schemas.microsoft.com/office/drawing/2014/main" id="{8E0C702C-01D7-462C-BAEA-CEAF71D2E767}"/>
              </a:ext>
            </a:extLst>
          </p:cNvPr>
          <p:cNvSpPr/>
          <p:nvPr/>
        </p:nvSpPr>
        <p:spPr>
          <a:xfrm>
            <a:off x="16986738" y="9877295"/>
            <a:ext cx="3991708" cy="20486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-18"/>
              </a:rPr>
              <a:t>Notifications</a:t>
            </a:r>
            <a:endParaRPr lang="pl-PL">
              <a:latin typeface="Lato" panose="020F0502020204030203" pitchFamily="34" charset="-18"/>
            </a:endParaRPr>
          </a:p>
        </p:txBody>
      </p:sp>
      <p:sp>
        <p:nvSpPr>
          <p:cNvPr id="42" name="Arrow: Right 2">
            <a:extLst>
              <a:ext uri="{FF2B5EF4-FFF2-40B4-BE49-F238E27FC236}">
                <a16:creationId xmlns:a16="http://schemas.microsoft.com/office/drawing/2014/main" id="{2B64FA94-8D8F-4582-8E8D-51F3E74AEE51}"/>
              </a:ext>
            </a:extLst>
          </p:cNvPr>
          <p:cNvSpPr/>
          <p:nvPr/>
        </p:nvSpPr>
        <p:spPr>
          <a:xfrm>
            <a:off x="18369091" y="6775281"/>
            <a:ext cx="1933477" cy="49163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3" name="Arrow: Right 2">
            <a:extLst>
              <a:ext uri="{FF2B5EF4-FFF2-40B4-BE49-F238E27FC236}">
                <a16:creationId xmlns:a16="http://schemas.microsoft.com/office/drawing/2014/main" id="{B5BF576B-019A-4964-A408-1B1E454B7B1F}"/>
              </a:ext>
            </a:extLst>
          </p:cNvPr>
          <p:cNvSpPr/>
          <p:nvPr/>
        </p:nvSpPr>
        <p:spPr>
          <a:xfrm rot="5400000">
            <a:off x="15342295" y="4549154"/>
            <a:ext cx="2259803" cy="52414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4" name="pole tekstowe 60">
            <a:extLst>
              <a:ext uri="{FF2B5EF4-FFF2-40B4-BE49-F238E27FC236}">
                <a16:creationId xmlns:a16="http://schemas.microsoft.com/office/drawing/2014/main" id="{ADC6BC33-75CD-48C4-9AD9-930E1D0ED89B}"/>
              </a:ext>
            </a:extLst>
          </p:cNvPr>
          <p:cNvSpPr txBox="1"/>
          <p:nvPr/>
        </p:nvSpPr>
        <p:spPr>
          <a:xfrm>
            <a:off x="16841379" y="5274609"/>
            <a:ext cx="1333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Lato" panose="020F0502020204030203" pitchFamily="34" charset="-18"/>
              </a:rPr>
              <a:t>Down</a:t>
            </a:r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45" name="pole tekstowe 61">
            <a:extLst>
              <a:ext uri="{FF2B5EF4-FFF2-40B4-BE49-F238E27FC236}">
                <a16:creationId xmlns:a16="http://schemas.microsoft.com/office/drawing/2014/main" id="{EEFC612C-8B4D-4F74-859E-A83CF524466F}"/>
              </a:ext>
            </a:extLst>
          </p:cNvPr>
          <p:cNvSpPr txBox="1"/>
          <p:nvPr/>
        </p:nvSpPr>
        <p:spPr>
          <a:xfrm>
            <a:off x="16841380" y="3667843"/>
            <a:ext cx="84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Lato" panose="020F0502020204030203" pitchFamily="34" charset="-18"/>
              </a:rPr>
              <a:t>Up</a:t>
            </a:r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cxnSp>
        <p:nvCxnSpPr>
          <p:cNvPr id="46" name="Łącznik prosty 62">
            <a:extLst>
              <a:ext uri="{FF2B5EF4-FFF2-40B4-BE49-F238E27FC236}">
                <a16:creationId xmlns:a16="http://schemas.microsoft.com/office/drawing/2014/main" id="{51158B70-4AF2-4C57-B527-8E2E1746F3C5}"/>
              </a:ext>
            </a:extLst>
          </p:cNvPr>
          <p:cNvCxnSpPr/>
          <p:nvPr/>
        </p:nvCxnSpPr>
        <p:spPr>
          <a:xfrm flipV="1">
            <a:off x="20220862" y="8194176"/>
            <a:ext cx="905219" cy="1563995"/>
          </a:xfrm>
          <a:prstGeom prst="line">
            <a:avLst/>
          </a:prstGeom>
          <a:ln w="190500">
            <a:solidFill>
              <a:schemeClr val="tx2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Łącznik prosty 63">
            <a:extLst>
              <a:ext uri="{FF2B5EF4-FFF2-40B4-BE49-F238E27FC236}">
                <a16:creationId xmlns:a16="http://schemas.microsoft.com/office/drawing/2014/main" id="{2ABF2D34-D927-48A6-B411-7AA922376166}"/>
              </a:ext>
            </a:extLst>
          </p:cNvPr>
          <p:cNvCxnSpPr/>
          <p:nvPr/>
        </p:nvCxnSpPr>
        <p:spPr>
          <a:xfrm flipH="1" flipV="1">
            <a:off x="16734268" y="8066659"/>
            <a:ext cx="1110658" cy="1584298"/>
          </a:xfrm>
          <a:prstGeom prst="line">
            <a:avLst/>
          </a:prstGeom>
          <a:ln w="190500">
            <a:solidFill>
              <a:schemeClr val="tx2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pole tekstowe 64">
            <a:extLst>
              <a:ext uri="{FF2B5EF4-FFF2-40B4-BE49-F238E27FC236}">
                <a16:creationId xmlns:a16="http://schemas.microsoft.com/office/drawing/2014/main" id="{758F2308-EBBF-48F4-A160-FFB208ADA3CE}"/>
              </a:ext>
            </a:extLst>
          </p:cNvPr>
          <p:cNvSpPr txBox="1"/>
          <p:nvPr/>
        </p:nvSpPr>
        <p:spPr>
          <a:xfrm>
            <a:off x="14353846" y="8798656"/>
            <a:ext cx="289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Lato" panose="020F0502020204030203" pitchFamily="34" charset="-18"/>
              </a:rPr>
              <a:t>Shared Kernel</a:t>
            </a:r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CC5B3CA-5986-408A-851D-0EA902CBF450}"/>
              </a:ext>
            </a:extLst>
          </p:cNvPr>
          <p:cNvSpPr/>
          <p:nvPr/>
        </p:nvSpPr>
        <p:spPr>
          <a:xfrm>
            <a:off x="15800912" y="5975535"/>
            <a:ext cx="1333052" cy="40494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>
                <a:latin typeface="Lato" panose="020F0502020204030203" pitchFamily="34" charset="-18"/>
              </a:rPr>
              <a:t>Layer</a:t>
            </a:r>
          </a:p>
        </p:txBody>
      </p:sp>
      <p:sp>
        <p:nvSpPr>
          <p:cNvPr id="54" name="pole tekstowe 29">
            <a:extLst>
              <a:ext uri="{FF2B5EF4-FFF2-40B4-BE49-F238E27FC236}">
                <a16:creationId xmlns:a16="http://schemas.microsoft.com/office/drawing/2014/main" id="{0F174BFF-152F-4EA5-85F9-E4F5D5683B3E}"/>
              </a:ext>
            </a:extLst>
          </p:cNvPr>
          <p:cNvSpPr txBox="1"/>
          <p:nvPr/>
        </p:nvSpPr>
        <p:spPr>
          <a:xfrm>
            <a:off x="18042765" y="6130263"/>
            <a:ext cx="2369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Lato" panose="020F0502020204030203" pitchFamily="34" charset="-18"/>
              </a:rPr>
              <a:t>Partnership</a:t>
            </a:r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sp>
        <p:nvSpPr>
          <p:cNvPr id="55" name="Elipsa 32">
            <a:extLst>
              <a:ext uri="{FF2B5EF4-FFF2-40B4-BE49-F238E27FC236}">
                <a16:creationId xmlns:a16="http://schemas.microsoft.com/office/drawing/2014/main" id="{BB2F3074-4059-456A-8862-1C2F8F199C67}"/>
              </a:ext>
            </a:extLst>
          </p:cNvPr>
          <p:cNvSpPr/>
          <p:nvPr/>
        </p:nvSpPr>
        <p:spPr>
          <a:xfrm>
            <a:off x="8948772" y="6009373"/>
            <a:ext cx="3325465" cy="198402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Lato" panose="020F0502020204030203" pitchFamily="34" charset="-18"/>
              </a:rPr>
              <a:t>Legacy Reporting</a:t>
            </a:r>
            <a:endParaRPr lang="pl-PL">
              <a:latin typeface="Lato" panose="020F0502020204030203" pitchFamily="34" charset="-18"/>
            </a:endParaRPr>
          </a:p>
        </p:txBody>
      </p:sp>
      <p:sp>
        <p:nvSpPr>
          <p:cNvPr id="56" name="pole tekstowe 34">
            <a:extLst>
              <a:ext uri="{FF2B5EF4-FFF2-40B4-BE49-F238E27FC236}">
                <a16:creationId xmlns:a16="http://schemas.microsoft.com/office/drawing/2014/main" id="{EA460B71-1E7E-4FAD-AABF-6EC6B8162988}"/>
              </a:ext>
            </a:extLst>
          </p:cNvPr>
          <p:cNvSpPr txBox="1"/>
          <p:nvPr/>
        </p:nvSpPr>
        <p:spPr>
          <a:xfrm>
            <a:off x="12056531" y="6101148"/>
            <a:ext cx="2894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/>
                </a:solidFill>
                <a:latin typeface="Lato" panose="020F0502020204030203" pitchFamily="34" charset="-18"/>
              </a:rPr>
              <a:t>Separate Ways</a:t>
            </a:r>
            <a:endParaRPr lang="pl-PL" sz="3200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11240F-7323-4E36-A3B3-EABE391284AC}"/>
              </a:ext>
            </a:extLst>
          </p:cNvPr>
          <p:cNvCxnSpPr/>
          <p:nvPr/>
        </p:nvCxnSpPr>
        <p:spPr>
          <a:xfrm>
            <a:off x="12274237" y="6858000"/>
            <a:ext cx="2458720" cy="0"/>
          </a:xfrm>
          <a:prstGeom prst="line">
            <a:avLst/>
          </a:prstGeom>
          <a:ln w="190500" cap="flat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row: Right 2">
            <a:extLst>
              <a:ext uri="{FF2B5EF4-FFF2-40B4-BE49-F238E27FC236}">
                <a16:creationId xmlns:a16="http://schemas.microsoft.com/office/drawing/2014/main" id="{46185514-060F-4B43-9686-BB96B4A6F2F5}"/>
              </a:ext>
            </a:extLst>
          </p:cNvPr>
          <p:cNvSpPr/>
          <p:nvPr/>
        </p:nvSpPr>
        <p:spPr>
          <a:xfrm rot="10800000">
            <a:off x="18048933" y="6763069"/>
            <a:ext cx="1933476" cy="50384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73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82C2-B38F-47C2-BE87-982102FDE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58" y="4364237"/>
            <a:ext cx="19000000" cy="334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BF6CD-570D-43FA-B9C6-6F3C4E660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770" y="8642636"/>
            <a:ext cx="21123809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686910" y="0"/>
            <a:ext cx="21504165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7200" b="1" dirty="0">
                <a:ln w="25400">
                  <a:noFill/>
                  <a:round/>
                </a:ln>
                <a:latin typeface="Lato" panose="020F0502020204030203" pitchFamily="34" charset="-18"/>
              </a:rPr>
              <a:t>rad</a:t>
            </a:r>
            <a:r>
              <a:rPr lang="en-US" sz="7200" b="1" dirty="0" err="1">
                <a:ln w="25400">
                  <a:noFill/>
                  <a:round/>
                </a:ln>
                <a:latin typeface="Lato" panose="020F0502020204030203" pitchFamily="34" charset="-18"/>
              </a:rPr>
              <a:t>ekmaziarka</a:t>
            </a:r>
            <a:r>
              <a:rPr lang="pl-PL" sz="7200" b="1" dirty="0">
                <a:ln w="25400">
                  <a:noFill/>
                  <a:round/>
                </a:ln>
                <a:latin typeface="Lato" panose="020F0502020204030203" pitchFamily="34" charset="-18"/>
              </a:rPr>
              <a:t>.pl</a:t>
            </a:r>
            <a:r>
              <a:rPr lang="en-US" sz="7200" b="1" dirty="0">
                <a:ln w="25400">
                  <a:noFill/>
                  <a:round/>
                </a:ln>
                <a:latin typeface="Lato" panose="020F0502020204030203" pitchFamily="34" charset="-18"/>
              </a:rPr>
              <a:t>/</a:t>
            </a:r>
            <a:r>
              <a:rPr lang="pl-PL" sz="7200" b="1" dirty="0">
                <a:ln w="25400">
                  <a:noFill/>
                  <a:round/>
                </a:ln>
                <a:latin typeface="Lato" panose="020F0502020204030203" pitchFamily="34" charset="-18"/>
              </a:rPr>
              <a:t>loosely-coupled-architecture</a:t>
            </a:r>
          </a:p>
          <a:p>
            <a:endParaRPr lang="en-US" b="1" dirty="0">
              <a:ln w="25400">
                <a:noFill/>
                <a:round/>
              </a:ln>
              <a:latin typeface="Lato" panose="020F0502020204030203" pitchFamily="34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AAF7E7-3570-4120-A6CA-3B8F27762807}"/>
              </a:ext>
            </a:extLst>
          </p:cNvPr>
          <p:cNvSpPr/>
          <p:nvPr/>
        </p:nvSpPr>
        <p:spPr>
          <a:xfrm>
            <a:off x="1539997" y="2010519"/>
            <a:ext cx="21794788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2"/>
              </a:rPr>
              <a:t>Nicole Forsgren, Jez Humble, Gene Kim – Accelerate: The Science of Lean Software and DevOps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3"/>
              </a:rPr>
              <a:t>Simon Brown – Modular Monolith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4"/>
              </a:rPr>
              <a:t>Cohesion &amp; Coupling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5"/>
              </a:rPr>
              <a:t>Martin Fowler – Presentation Domain Data Layering 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6"/>
              </a:rPr>
              <a:t>Jimmy Bogard – Vertical Slice Architecture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7"/>
              </a:rPr>
              <a:t>David Parnas  – On the Criteria To Be Used in Decomposing Systems into Modules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8"/>
              </a:rPr>
              <a:t>Sandi Metz -All the Little Things 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9"/>
              </a:rPr>
              <a:t>Adam Brett – DRY (Don’t Repeat Yourself) is a Fallacy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10"/>
              </a:rPr>
              <a:t>Tef Books – Write code that is easy to delete, not easy to extend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11"/>
              </a:rPr>
              <a:t>Eric Evans – Domain Driven Design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12"/>
              </a:rPr>
              <a:t>Nick Tune -Tech Strategy Blog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13"/>
              </a:rPr>
              <a:t>Alberto Brandolini – Event Storming</a:t>
            </a:r>
            <a:endParaRPr lang="pl-PL" dirty="0"/>
          </a:p>
          <a:p>
            <a:pPr marL="571500" indent="-5715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dirty="0">
                <a:hlinkClick r:id="rId14"/>
              </a:rPr>
              <a:t>Alberto Brandolini – Strategic Domain Driven Design with Context Mapping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020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01"/>
          <p:cNvSpPr txBox="1"/>
          <p:nvPr/>
        </p:nvSpPr>
        <p:spPr>
          <a:xfrm>
            <a:off x="1632888" y="483017"/>
            <a:ext cx="14740409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Loosely-Coupled Architecture</a:t>
            </a:r>
            <a:endParaRPr lang="id-ID" sz="88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3" name="Rectangle 102"/>
          <p:cNvSpPr/>
          <p:nvPr/>
        </p:nvSpPr>
        <p:spPr>
          <a:xfrm>
            <a:off x="1738984" y="2470667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1548175" y="1634834"/>
            <a:ext cx="2760504" cy="738987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3100">
                <a:latin typeface="Lato Light"/>
                <a:cs typeface="Lato Light"/>
              </a:rPr>
              <a:t>In 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1 </a:t>
            </a:r>
            <a:r>
              <a:rPr lang="pl-PL" sz="3100">
                <a:solidFill>
                  <a:schemeClr val="accent1"/>
                </a:solidFill>
                <a:latin typeface="Lato Light"/>
                <a:cs typeface="Lato Light"/>
              </a:rPr>
              <a:t>sentence</a:t>
            </a:r>
            <a:endParaRPr lang="en-US" sz="3100" dirty="0">
              <a:latin typeface="Lato Light"/>
              <a:cs typeface="Lato Light"/>
            </a:endParaRPr>
          </a:p>
        </p:txBody>
      </p:sp>
      <p:cxnSp>
        <p:nvCxnSpPr>
          <p:cNvPr id="18" name="Straight Connector 14"/>
          <p:cNvCxnSpPr>
            <a:cxnSpLocks/>
          </p:cNvCxnSpPr>
          <p:nvPr/>
        </p:nvCxnSpPr>
        <p:spPr>
          <a:xfrm>
            <a:off x="2515503" y="5720786"/>
            <a:ext cx="0" cy="3256959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/>
          <p:cNvSpPr txBox="1">
            <a:spLocks/>
          </p:cNvSpPr>
          <p:nvPr/>
        </p:nvSpPr>
        <p:spPr>
          <a:xfrm>
            <a:off x="2713178" y="5421035"/>
            <a:ext cx="17673784" cy="3758403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Aft>
                <a:spcPts val="1600"/>
              </a:spcAft>
            </a:pPr>
            <a:r>
              <a:rPr lang="pl-PL" sz="5331">
                <a:latin typeface="Lato" panose="020F0502020204030203" pitchFamily="34" charset="-18"/>
              </a:rPr>
              <a:t>... </a:t>
            </a:r>
            <a:r>
              <a:rPr lang="en-US" sz="5331" dirty="0">
                <a:latin typeface="Lato" panose="020F0502020204030203" pitchFamily="34" charset="-18"/>
              </a:rPr>
              <a:t>is one in which each of its components has, or makes use of, little or no knowledge of the definitions of other separate components.</a:t>
            </a:r>
            <a:endParaRPr lang="en-US" sz="5331" dirty="0">
              <a:latin typeface="Lato" panose="020F0502020204030203" pitchFamily="34" charset="-18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0CBF3-52B2-40A0-BF9F-DBC9830B0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r="7476" b="25098"/>
          <a:stretch/>
        </p:blipFill>
        <p:spPr>
          <a:xfrm>
            <a:off x="-14540" y="-1272704"/>
            <a:ext cx="24372803" cy="153842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338765-963B-49BC-9EC4-430A2D565F62}"/>
              </a:ext>
            </a:extLst>
          </p:cNvPr>
          <p:cNvSpPr/>
          <p:nvPr/>
        </p:nvSpPr>
        <p:spPr>
          <a:xfrm>
            <a:off x="-4846" y="0"/>
            <a:ext cx="24377649" cy="15384246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6AF6A9-2B35-4EAD-A574-A2CB7EB96279}"/>
              </a:ext>
            </a:extLst>
          </p:cNvPr>
          <p:cNvSpPr/>
          <p:nvPr/>
        </p:nvSpPr>
        <p:spPr>
          <a:xfrm>
            <a:off x="-4847" y="0"/>
            <a:ext cx="24377650" cy="13364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-38774" y="0"/>
            <a:ext cx="24372803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l-PL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rad</a:t>
            </a:r>
            <a:r>
              <a:rPr lang="en-US" sz="7200" b="1" dirty="0" err="1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ekmaziarka</a:t>
            </a:r>
            <a:r>
              <a:rPr lang="pl-PL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.pl</a:t>
            </a:r>
            <a:r>
              <a:rPr lang="en-US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/</a:t>
            </a:r>
            <a:r>
              <a:rPr lang="pl-PL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loosely-coupled-architecture</a:t>
            </a:r>
          </a:p>
          <a:p>
            <a:endParaRPr lang="en-US" b="1" dirty="0">
              <a:ln w="25400">
                <a:noFill/>
                <a:round/>
              </a:ln>
              <a:solidFill>
                <a:srgbClr val="445469"/>
              </a:solidFill>
              <a:latin typeface="Lato" panose="020F0502020204030203" pitchFamily="34" charset="-1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08C18-5141-4FCE-868B-8EA243C52915}"/>
              </a:ext>
            </a:extLst>
          </p:cNvPr>
          <p:cNvSpPr/>
          <p:nvPr/>
        </p:nvSpPr>
        <p:spPr>
          <a:xfrm>
            <a:off x="19387" y="12534300"/>
            <a:ext cx="24377650" cy="13364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3">
            <a:extLst>
              <a:ext uri="{FF2B5EF4-FFF2-40B4-BE49-F238E27FC236}">
                <a16:creationId xmlns:a16="http://schemas.microsoft.com/office/drawing/2014/main" id="{178C1F98-CDE9-4009-B37E-3FC5650CA71B}"/>
              </a:ext>
            </a:extLst>
          </p:cNvPr>
          <p:cNvSpPr/>
          <p:nvPr/>
        </p:nvSpPr>
        <p:spPr>
          <a:xfrm>
            <a:off x="3451833" y="12534300"/>
            <a:ext cx="17650047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r</a:t>
            </a:r>
            <a:r>
              <a:rPr lang="pl-PL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ad</a:t>
            </a:r>
            <a:r>
              <a:rPr lang="en-US" sz="7200" b="1" dirty="0" err="1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ekmaziarka</a:t>
            </a:r>
            <a:r>
              <a:rPr lang="en-US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.</a:t>
            </a:r>
            <a:r>
              <a:rPr lang="pl-PL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pl</a:t>
            </a:r>
            <a:r>
              <a:rPr lang="en-US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/</a:t>
            </a:r>
            <a:r>
              <a:rPr lang="pl-PL" sz="7200" b="1" dirty="0">
                <a:ln w="25400">
                  <a:noFill/>
                  <a:round/>
                </a:ln>
                <a:solidFill>
                  <a:schemeClr val="bg1"/>
                </a:solidFill>
                <a:latin typeface="Lato" panose="020F0502020204030203" pitchFamily="34" charset="-18"/>
              </a:rPr>
              <a:t>form</a:t>
            </a:r>
          </a:p>
          <a:p>
            <a:endParaRPr lang="en-US" b="1" dirty="0">
              <a:ln w="25400">
                <a:noFill/>
                <a:round/>
              </a:ln>
              <a:solidFill>
                <a:srgbClr val="445469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435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71646" y="1678928"/>
            <a:ext cx="7739619" cy="10000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999"/>
              </a:spcAft>
            </a:pP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SHOULD </a:t>
            </a:r>
            <a:endParaRPr lang="en-US" sz="13596" b="1" dirty="0">
              <a:solidFill>
                <a:schemeClr val="tx2"/>
              </a:solidFill>
              <a:latin typeface="Lato Black"/>
              <a:ea typeface="Lato" charset="0"/>
              <a:cs typeface="Lato" charset="0"/>
            </a:endParaRPr>
          </a:p>
          <a:p>
            <a:pPr>
              <a:spcAft>
                <a:spcPts val="3999"/>
              </a:spcAft>
            </a:pP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YOU </a:t>
            </a:r>
          </a:p>
          <a:p>
            <a:pPr>
              <a:spcAft>
                <a:spcPts val="3999"/>
              </a:spcAft>
            </a:pP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EVEN</a:t>
            </a:r>
          </a:p>
          <a:p>
            <a:pPr>
              <a:spcAft>
                <a:spcPts val="3999"/>
              </a:spcAft>
            </a:pPr>
            <a:r>
              <a:rPr lang="pl-PL" sz="13596" b="1">
                <a:solidFill>
                  <a:schemeClr val="tx2"/>
                </a:solidFill>
                <a:latin typeface="Lato Black"/>
                <a:ea typeface="Lato" charset="0"/>
                <a:cs typeface="Lato" charset="0"/>
              </a:rPr>
              <a:t>CARE?</a:t>
            </a:r>
            <a:endParaRPr lang="en-US" sz="13596" b="1" dirty="0">
              <a:solidFill>
                <a:schemeClr val="tx2"/>
              </a:solidFill>
              <a:latin typeface="Lato Black"/>
              <a:ea typeface="Lato" charset="0"/>
              <a:cs typeface="Lato" charset="0"/>
            </a:endParaRPr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r="34465"/>
          <a:stretch/>
        </p:blipFill>
        <p:spPr>
          <a:xfrm>
            <a:off x="0" y="0"/>
            <a:ext cx="11667744" cy="13729062"/>
          </a:xfrm>
        </p:spPr>
      </p:pic>
    </p:spTree>
    <p:extLst>
      <p:ext uri="{BB962C8B-B14F-4D97-AF65-F5344CB8AC3E}">
        <p14:creationId xmlns:p14="http://schemas.microsoft.com/office/powerpoint/2010/main" val="2723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1"/>
          <p:cNvSpPr txBox="1"/>
          <p:nvPr/>
        </p:nvSpPr>
        <p:spPr>
          <a:xfrm>
            <a:off x="2025356" y="5926985"/>
            <a:ext cx="20326938" cy="1862030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pl-PL" sz="11500" b="1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Technology changes so fast...</a:t>
            </a:r>
            <a:endParaRPr lang="id-ID" sz="11500" b="1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angular">
            <a:extLst>
              <a:ext uri="{FF2B5EF4-FFF2-40B4-BE49-F238E27FC236}">
                <a16:creationId xmlns:a16="http://schemas.microsoft.com/office/drawing/2014/main" id="{7BDDD3AD-4D47-4922-95ED-FA1DFBBF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" y="6094887"/>
            <a:ext cx="4140401" cy="41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vue">
            <a:extLst>
              <a:ext uri="{FF2B5EF4-FFF2-40B4-BE49-F238E27FC236}">
                <a16:creationId xmlns:a16="http://schemas.microsoft.com/office/drawing/2014/main" id="{22957689-A27C-48B4-9435-BC08128D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6" y="10285890"/>
            <a:ext cx="3250725" cy="28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react">
            <a:extLst>
              <a:ext uri="{FF2B5EF4-FFF2-40B4-BE49-F238E27FC236}">
                <a16:creationId xmlns:a16="http://schemas.microsoft.com/office/drawing/2014/main" id="{CE150E84-7D30-489B-9E31-07DDE92E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97" y="7882122"/>
            <a:ext cx="5859058" cy="41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.net core">
            <a:extLst>
              <a:ext uri="{FF2B5EF4-FFF2-40B4-BE49-F238E27FC236}">
                <a16:creationId xmlns:a16="http://schemas.microsoft.com/office/drawing/2014/main" id="{97EFC63B-E014-4D9D-9457-ADBB63CD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42" y="470430"/>
            <a:ext cx="3707866" cy="329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kubernetes">
            <a:extLst>
              <a:ext uri="{FF2B5EF4-FFF2-40B4-BE49-F238E27FC236}">
                <a16:creationId xmlns:a16="http://schemas.microsoft.com/office/drawing/2014/main" id="{EA24567F-B621-407E-8FA9-560BABD7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409" y="10198886"/>
            <a:ext cx="10437812" cy="225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cosmosdb">
            <a:extLst>
              <a:ext uri="{FF2B5EF4-FFF2-40B4-BE49-F238E27FC236}">
                <a16:creationId xmlns:a16="http://schemas.microsoft.com/office/drawing/2014/main" id="{A2E7F482-86BF-4FE8-9B0F-DE585C83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424" y="243097"/>
            <a:ext cx="5715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google cloud spanner">
            <a:extLst>
              <a:ext uri="{FF2B5EF4-FFF2-40B4-BE49-F238E27FC236}">
                <a16:creationId xmlns:a16="http://schemas.microsoft.com/office/drawing/2014/main" id="{0BC45261-7734-4F80-B05D-73CDB8E5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628" y="165109"/>
            <a:ext cx="3156350" cy="31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 result for scylla db">
            <a:extLst>
              <a:ext uri="{FF2B5EF4-FFF2-40B4-BE49-F238E27FC236}">
                <a16:creationId xmlns:a16="http://schemas.microsoft.com/office/drawing/2014/main" id="{709E296B-FB97-46E3-89E3-36158974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803" y="386261"/>
            <a:ext cx="2857211" cy="285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Image result for docker">
            <a:extLst>
              <a:ext uri="{FF2B5EF4-FFF2-40B4-BE49-F238E27FC236}">
                <a16:creationId xmlns:a16="http://schemas.microsoft.com/office/drawing/2014/main" id="{1526BBB9-7C99-42E3-A2D1-083929E9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225" y="6858000"/>
            <a:ext cx="10203584" cy="30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1EF1F-9815-43EB-B10D-D7CD6C9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71" y="1818804"/>
            <a:ext cx="14602356" cy="100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1071</Words>
  <Application>Microsoft Office PowerPoint</Application>
  <PresentationFormat>Custom</PresentationFormat>
  <Paragraphs>340</Paragraphs>
  <Slides>50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Lato</vt:lpstr>
      <vt:lpstr>Lato Black</vt:lpstr>
      <vt:lpstr>Lato Bold</vt:lpstr>
      <vt:lpstr>Lato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Radosław Maziarka</dc:creator>
  <cp:lastModifiedBy>Radosław Maziarka</cp:lastModifiedBy>
  <cp:revision>1</cp:revision>
  <dcterms:created xsi:type="dcterms:W3CDTF">2019-01-13T18:57:49Z</dcterms:created>
  <dcterms:modified xsi:type="dcterms:W3CDTF">2019-02-16T06:45:14Z</dcterms:modified>
</cp:coreProperties>
</file>