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2" r:id="rId8"/>
    <p:sldId id="264" r:id="rId9"/>
    <p:sldId id="270" r:id="rId10"/>
    <p:sldId id="265" r:id="rId11"/>
    <p:sldId id="266" r:id="rId12"/>
    <p:sldId id="267" r:id="rId13"/>
    <p:sldId id="268" r:id="rId14"/>
    <p:sldId id="263" r:id="rId15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6600"/>
    <a:srgbClr val="FC5F10"/>
    <a:srgbClr val="155679"/>
    <a:srgbClr val="325800"/>
    <a:srgbClr val="7DD330"/>
    <a:srgbClr val="00CC00"/>
    <a:srgbClr val="0C7CD2"/>
    <a:srgbClr val="1F7EE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4660"/>
  </p:normalViewPr>
  <p:slideViewPr>
    <p:cSldViewPr>
      <p:cViewPr>
        <p:scale>
          <a:sx n="69" d="100"/>
          <a:sy n="69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C:\Users\Coucou\Documents\Websites\Powerpoint Templates\New\Sources\27B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15875" y="0"/>
            <a:ext cx="9159875" cy="686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7885113" y="6372225"/>
            <a:ext cx="1214437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b="1" dirty="0" smtClean="0">
                <a:solidFill>
                  <a:schemeClr val="bg1"/>
                </a:solidFill>
              </a:rPr>
              <a:t>Page </a:t>
            </a:r>
            <a:fld id="{D1FC9602-6245-454F-BB1D-C61AEABCD769}" type="slidenum">
              <a:rPr lang="fr-FR" b="1" smtClean="0">
                <a:solidFill>
                  <a:schemeClr val="bg1"/>
                </a:solidFill>
              </a:rPr>
              <a:pPr eaLnBrk="1" hangingPunct="1">
                <a:defRPr/>
              </a:pPr>
              <a:t>‹#›</a:t>
            </a:fld>
            <a:endParaRPr lang="fr-FR" b="1" dirty="0" smtClean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apf.fr/silverlight/mvvm/index.html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Basia.fusinska@getbase.com" TargetMode="External"/><Relationship Id="rId2" Type="http://schemas.openxmlformats.org/officeDocument/2006/relationships/hyperlink" Target="mailto:Barbara.fusinska@gmail.com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C:\Users\Coucou\Documents\Websites\Powerpoint Templates\New\Sources\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763" y="7938"/>
            <a:ext cx="9148763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106809" y="1337287"/>
            <a:ext cx="5617319" cy="3687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0" tIns="180000" rIns="180000" bIns="180000">
            <a:spAutoFit/>
          </a:bodyPr>
          <a:lstStyle/>
          <a:p>
            <a:r>
              <a:rPr lang="pl-PL" sz="3600" b="1" dirty="0" smtClean="0">
                <a:latin typeface="Verdana" pitchFamily="34" charset="0"/>
              </a:rPr>
              <a:t>Programowanie </a:t>
            </a:r>
          </a:p>
          <a:p>
            <a:r>
              <a:rPr lang="pl-PL" sz="3600" b="1" dirty="0" smtClean="0">
                <a:latin typeface="Verdana" pitchFamily="34" charset="0"/>
              </a:rPr>
              <a:t>w Windows Phone</a:t>
            </a:r>
          </a:p>
          <a:p>
            <a:r>
              <a:rPr lang="pl-PL" sz="3600" b="1" dirty="0">
                <a:latin typeface="Verdana" pitchFamily="34" charset="0"/>
              </a:rPr>
              <a:t>N</a:t>
            </a:r>
            <a:r>
              <a:rPr lang="pl-PL" sz="3600" b="1" dirty="0" smtClean="0">
                <a:latin typeface="Verdana" pitchFamily="34" charset="0"/>
              </a:rPr>
              <a:t>iby .Net, </a:t>
            </a:r>
          </a:p>
          <a:p>
            <a:r>
              <a:rPr lang="pl-PL" sz="3600" b="1" dirty="0" smtClean="0">
                <a:latin typeface="Verdana" pitchFamily="34" charset="0"/>
              </a:rPr>
              <a:t>a jednak</a:t>
            </a:r>
            <a:endParaRPr lang="pl-PL" sz="4000" b="1" dirty="0" smtClean="0">
              <a:latin typeface="Verdana" pitchFamily="34" charset="0"/>
            </a:endParaRPr>
          </a:p>
          <a:p>
            <a:pPr algn="ctr"/>
            <a:endParaRPr lang="fr-FR" sz="4400" b="1" dirty="0">
              <a:latin typeface="Verdana" pitchFamily="34" charset="0"/>
            </a:endParaRPr>
          </a:p>
          <a:p>
            <a:pPr algn="ctr"/>
            <a:r>
              <a:rPr lang="fr-FR" sz="2800" b="1" i="1" dirty="0">
                <a:latin typeface="Verdana" pitchFamily="34" charset="0"/>
              </a:rPr>
              <a:t>by </a:t>
            </a:r>
            <a:r>
              <a:rPr lang="pl-PL" sz="2800" b="1" i="1" dirty="0" smtClean="0">
                <a:latin typeface="Verdana" pitchFamily="34" charset="0"/>
              </a:rPr>
              <a:t>Basia Fusińska</a:t>
            </a:r>
            <a:endParaRPr lang="fr-FR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188913"/>
            <a:ext cx="159210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3200" b="1" dirty="0" smtClean="0">
                <a:latin typeface="Verdana" pitchFamily="34" charset="0"/>
              </a:rPr>
              <a:t>MVVM</a:t>
            </a:r>
            <a:endParaRPr lang="fr-FR" sz="3200" dirty="0"/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611188" y="1195388"/>
            <a:ext cx="5545137" cy="475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algn="just"/>
            <a:r>
              <a:rPr lang="pl-PL" sz="2000" b="1" dirty="0" smtClean="0">
                <a:latin typeface="Verdana" pitchFamily="34" charset="0"/>
              </a:rPr>
              <a:t>Frameworki (</a:t>
            </a:r>
            <a:r>
              <a:rPr lang="pl-PL" sz="2000" b="1" dirty="0" smtClean="0">
                <a:latin typeface="Verdana" pitchFamily="34" charset="0"/>
                <a:hlinkClick r:id="rId2"/>
              </a:rPr>
              <a:t>porównanie</a:t>
            </a:r>
            <a:r>
              <a:rPr lang="pl-PL" sz="2000" b="1" dirty="0" smtClean="0">
                <a:latin typeface="Verdana" pitchFamily="34" charset="0"/>
              </a:rPr>
              <a:t>)</a:t>
            </a:r>
          </a:p>
          <a:p>
            <a:pPr algn="just"/>
            <a:r>
              <a:rPr lang="pl-PL" sz="2000" b="1" dirty="0">
                <a:latin typeface="Verdana" pitchFamily="34" charset="0"/>
              </a:rPr>
              <a:t>	</a:t>
            </a:r>
            <a:r>
              <a:rPr lang="pl-PL" sz="2000" b="1" dirty="0" smtClean="0">
                <a:latin typeface="Verdana" pitchFamily="34" charset="0"/>
              </a:rPr>
              <a:t>Caliburn.Micro</a:t>
            </a:r>
          </a:p>
          <a:p>
            <a:pPr algn="just"/>
            <a:r>
              <a:rPr lang="pl-PL" sz="2000" b="1" dirty="0">
                <a:latin typeface="Verdana" pitchFamily="34" charset="0"/>
              </a:rPr>
              <a:t>	</a:t>
            </a:r>
            <a:r>
              <a:rPr lang="pl-PL" sz="2000" b="1" dirty="0" smtClean="0">
                <a:latin typeface="Verdana" pitchFamily="34" charset="0"/>
              </a:rPr>
              <a:t>MVVM Light Toolkit</a:t>
            </a:r>
          </a:p>
          <a:p>
            <a:pPr algn="just"/>
            <a:r>
              <a:rPr lang="pl-PL" sz="2000" b="1" dirty="0">
                <a:latin typeface="Verdana" pitchFamily="34" charset="0"/>
              </a:rPr>
              <a:t>	</a:t>
            </a:r>
            <a:r>
              <a:rPr lang="pl-PL" sz="2000" b="1" dirty="0" smtClean="0">
                <a:latin typeface="Verdana" pitchFamily="34" charset="0"/>
              </a:rPr>
              <a:t>Simple MVVM Toolkit</a:t>
            </a:r>
          </a:p>
          <a:p>
            <a:pPr algn="just"/>
            <a:r>
              <a:rPr lang="pl-PL" sz="2000" b="1" smtClean="0">
                <a:latin typeface="Verdana" pitchFamily="34" charset="0"/>
              </a:rPr>
              <a:t>	Prism</a:t>
            </a:r>
            <a:endParaRPr lang="pl-PL" sz="2000" b="1" dirty="0" smtClean="0">
              <a:latin typeface="Verdana" pitchFamily="34" charset="0"/>
            </a:endParaRPr>
          </a:p>
          <a:p>
            <a:pPr algn="just"/>
            <a:endParaRPr lang="pl-PL" sz="2000" b="1" dirty="0">
              <a:latin typeface="Verdana" pitchFamily="34" charset="0"/>
            </a:endParaRPr>
          </a:p>
          <a:p>
            <a:pPr algn="just"/>
            <a:r>
              <a:rPr lang="pl-PL" sz="2000" b="1" dirty="0" smtClean="0">
                <a:latin typeface="Verdana" pitchFamily="34" charset="0"/>
              </a:rPr>
              <a:t>Kontenery</a:t>
            </a:r>
          </a:p>
          <a:p>
            <a:pPr algn="just"/>
            <a:r>
              <a:rPr lang="pl-PL" sz="2000" b="1" dirty="0">
                <a:latin typeface="Verdana" pitchFamily="34" charset="0"/>
              </a:rPr>
              <a:t>	</a:t>
            </a:r>
            <a:r>
              <a:rPr lang="pl-PL" sz="2000" b="1" dirty="0" smtClean="0">
                <a:latin typeface="Verdana" pitchFamily="34" charset="0"/>
              </a:rPr>
              <a:t>DI</a:t>
            </a:r>
          </a:p>
          <a:p>
            <a:pPr algn="just"/>
            <a:r>
              <a:rPr lang="pl-PL" sz="2000" b="1" dirty="0">
                <a:latin typeface="Verdana" pitchFamily="34" charset="0"/>
              </a:rPr>
              <a:t>	</a:t>
            </a:r>
            <a:r>
              <a:rPr lang="pl-PL" sz="2000" b="1" dirty="0" smtClean="0">
                <a:latin typeface="Verdana" pitchFamily="34" charset="0"/>
              </a:rPr>
              <a:t>ServiceLocator</a:t>
            </a:r>
          </a:p>
          <a:p>
            <a:pPr algn="just"/>
            <a:r>
              <a:rPr lang="pl-PL" sz="2000" b="1" dirty="0">
                <a:latin typeface="Verdana" pitchFamily="34" charset="0"/>
              </a:rPr>
              <a:t>	</a:t>
            </a:r>
            <a:r>
              <a:rPr lang="pl-PL" sz="2000" b="1" dirty="0" smtClean="0">
                <a:latin typeface="Verdana" pitchFamily="34" charset="0"/>
              </a:rPr>
              <a:t>View-ViewModel</a:t>
            </a:r>
          </a:p>
          <a:p>
            <a:pPr algn="just"/>
            <a:r>
              <a:rPr lang="pl-PL" sz="2000" b="1" dirty="0">
                <a:latin typeface="Verdana" pitchFamily="34" charset="0"/>
              </a:rPr>
              <a:t>	</a:t>
            </a:r>
            <a:endParaRPr lang="pl-PL" sz="2000" b="1" dirty="0" smtClean="0">
              <a:latin typeface="Verdana" pitchFamily="34" charset="0"/>
            </a:endParaRPr>
          </a:p>
          <a:p>
            <a:pPr algn="just"/>
            <a:endParaRPr lang="pl-PL" sz="2000" b="1" dirty="0" smtClean="0">
              <a:latin typeface="Verdana" pitchFamily="34" charset="0"/>
            </a:endParaRPr>
          </a:p>
          <a:p>
            <a:pPr algn="just"/>
            <a:endParaRPr lang="pl-PL" sz="2000" b="1" dirty="0">
              <a:latin typeface="Verdana" pitchFamily="34" charset="0"/>
            </a:endParaRPr>
          </a:p>
          <a:p>
            <a:pPr algn="just"/>
            <a:endParaRPr lang="fr-FR" sz="2000" b="1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188913"/>
            <a:ext cx="491031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3200" b="1" dirty="0" smtClean="0">
                <a:latin typeface="Verdana" pitchFamily="34" charset="0"/>
              </a:rPr>
              <a:t>Request &amp; Response</a:t>
            </a:r>
          </a:p>
          <a:p>
            <a:endParaRPr lang="fr-FR" sz="3200" dirty="0"/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611188" y="1195388"/>
            <a:ext cx="7273180" cy="475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algn="just"/>
            <a:r>
              <a:rPr lang="pl-PL" sz="2000" b="1" i="1" dirty="0" smtClean="0">
                <a:latin typeface="Verdana" pitchFamily="34" charset="0"/>
              </a:rPr>
              <a:t>var request = </a:t>
            </a:r>
          </a:p>
          <a:p>
            <a:pPr algn="just"/>
            <a:r>
              <a:rPr lang="pl-PL" sz="2000" b="1" i="1" dirty="0" smtClean="0">
                <a:latin typeface="Verdana" pitchFamily="34" charset="0"/>
              </a:rPr>
              <a:t>(HttpWebRequest)WebRequest.Create();</a:t>
            </a:r>
          </a:p>
          <a:p>
            <a:pPr algn="just"/>
            <a:endParaRPr lang="pl-PL" sz="2000" b="1" i="1" dirty="0" smtClean="0">
              <a:latin typeface="Verdana" pitchFamily="34" charset="0"/>
            </a:endParaRPr>
          </a:p>
          <a:p>
            <a:pPr algn="just"/>
            <a:r>
              <a:rPr lang="pl-PL" sz="2000" b="1" i="1" dirty="0" smtClean="0">
                <a:latin typeface="Verdana" pitchFamily="34" charset="0"/>
              </a:rPr>
              <a:t>var response = request.GetResponse();</a:t>
            </a:r>
          </a:p>
          <a:p>
            <a:pPr algn="just"/>
            <a:r>
              <a:rPr lang="pl-PL" sz="2000" b="1" i="1" dirty="0" smtClean="0">
                <a:latin typeface="Verdana" pitchFamily="34" charset="0"/>
              </a:rPr>
              <a:t>var response = request.GetResponseAsync();</a:t>
            </a:r>
          </a:p>
          <a:p>
            <a:pPr algn="just"/>
            <a:endParaRPr lang="pl-PL" sz="2000" b="1" i="1" dirty="0">
              <a:latin typeface="Verdana" pitchFamily="34" charset="0"/>
            </a:endParaRPr>
          </a:p>
          <a:p>
            <a:pPr algn="just"/>
            <a:endParaRPr lang="fr-FR" sz="2000" b="1" i="1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188913"/>
            <a:ext cx="283282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3200" b="1" dirty="0" smtClean="0">
                <a:latin typeface="Verdana" pitchFamily="34" charset="0"/>
              </a:rPr>
              <a:t>Testowanie</a:t>
            </a:r>
            <a:endParaRPr lang="fr-FR" sz="3200" dirty="0"/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611188" y="1195388"/>
            <a:ext cx="5545137" cy="475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algn="just"/>
            <a:endParaRPr lang="pl-PL" sz="2000" b="1" dirty="0" smtClean="0">
              <a:latin typeface="Verdana" pitchFamily="34" charset="0"/>
            </a:endParaRPr>
          </a:p>
          <a:p>
            <a:pPr algn="just"/>
            <a:r>
              <a:rPr lang="pl-PL" sz="2000" b="1" dirty="0" smtClean="0">
                <a:latin typeface="Verdana" pitchFamily="34" charset="0"/>
              </a:rPr>
              <a:t>Unit Test Project</a:t>
            </a:r>
          </a:p>
          <a:p>
            <a:pPr algn="just"/>
            <a:endParaRPr lang="pl-PL" sz="2000" b="1" dirty="0" smtClean="0">
              <a:latin typeface="Verdana" pitchFamily="34" charset="0"/>
            </a:endParaRPr>
          </a:p>
          <a:p>
            <a:pPr algn="just"/>
            <a:r>
              <a:rPr lang="pl-PL" sz="2000" b="1" dirty="0" smtClean="0">
                <a:latin typeface="Verdana" pitchFamily="34" charset="0"/>
              </a:rPr>
              <a:t>Windows Phone Unit Test App</a:t>
            </a:r>
          </a:p>
          <a:p>
            <a:pPr algn="just"/>
            <a:endParaRPr lang="pl-PL" sz="2000" b="1" dirty="0" smtClean="0">
              <a:latin typeface="Verdana" pitchFamily="34" charset="0"/>
            </a:endParaRPr>
          </a:p>
          <a:p>
            <a:pPr algn="just"/>
            <a:endParaRPr lang="pl-PL" sz="2000" b="1" dirty="0">
              <a:latin typeface="Verdana" pitchFamily="34" charset="0"/>
            </a:endParaRPr>
          </a:p>
          <a:p>
            <a:pPr algn="just"/>
            <a:endParaRPr lang="fr-FR" sz="2000" b="1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188913"/>
            <a:ext cx="30861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3200" b="1" dirty="0" smtClean="0">
                <a:latin typeface="Verdana" pitchFamily="34" charset="0"/>
              </a:rPr>
              <a:t>Baza danych</a:t>
            </a:r>
            <a:endParaRPr lang="fr-FR" sz="3200" dirty="0"/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611188" y="1195388"/>
            <a:ext cx="6697116" cy="475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algn="just"/>
            <a:r>
              <a:rPr lang="pl-PL" sz="2000" b="1" dirty="0" smtClean="0">
                <a:latin typeface="Verdana" pitchFamily="34" charset="0"/>
              </a:rPr>
              <a:t>Isolated storage</a:t>
            </a:r>
          </a:p>
          <a:p>
            <a:pPr algn="just"/>
            <a:endParaRPr lang="pl-PL" sz="2000" b="1" dirty="0" smtClean="0">
              <a:latin typeface="Verdana" pitchFamily="34" charset="0"/>
            </a:endParaRPr>
          </a:p>
          <a:p>
            <a:pPr algn="just"/>
            <a:r>
              <a:rPr lang="pl-PL" sz="2000" b="1" dirty="0" smtClean="0">
                <a:latin typeface="Verdana" pitchFamily="34" charset="0"/>
              </a:rPr>
              <a:t>SQL CE</a:t>
            </a:r>
          </a:p>
          <a:p>
            <a:pPr algn="just"/>
            <a:r>
              <a:rPr lang="pl-PL" sz="2000" b="1" dirty="0">
                <a:latin typeface="Verdana" pitchFamily="34" charset="0"/>
              </a:rPr>
              <a:t>	</a:t>
            </a:r>
            <a:r>
              <a:rPr lang="pl-PL" sz="2000" b="1" dirty="0" smtClean="0">
                <a:latin typeface="Verdana" pitchFamily="34" charset="0"/>
              </a:rPr>
              <a:t>LINQ to SQL</a:t>
            </a:r>
          </a:p>
          <a:p>
            <a:pPr algn="just"/>
            <a:r>
              <a:rPr lang="pl-PL" sz="2000" b="1" dirty="0" smtClean="0">
                <a:latin typeface="Verdana" pitchFamily="34" charset="0"/>
              </a:rPr>
              <a:t>	Brak wsparcia dla komend T-SQL </a:t>
            </a:r>
          </a:p>
          <a:p>
            <a:pPr algn="just"/>
            <a:r>
              <a:rPr lang="pl-PL" sz="2000" b="1" dirty="0" smtClean="0">
                <a:latin typeface="Verdana" pitchFamily="34" charset="0"/>
              </a:rPr>
              <a:t>	Brak transakcji</a:t>
            </a:r>
            <a:r>
              <a:rPr lang="pl-PL" sz="2000" b="1" dirty="0">
                <a:latin typeface="Verdana" pitchFamily="34" charset="0"/>
              </a:rPr>
              <a:t>	</a:t>
            </a:r>
            <a:endParaRPr lang="pl-PL" sz="2000" b="1" dirty="0" smtClean="0">
              <a:latin typeface="Verdana" pitchFamily="34" charset="0"/>
            </a:endParaRPr>
          </a:p>
          <a:p>
            <a:pPr algn="just"/>
            <a:endParaRPr lang="pl-PL" sz="2000" b="1" dirty="0">
              <a:latin typeface="Verdana" pitchFamily="34" charset="0"/>
            </a:endParaRPr>
          </a:p>
          <a:p>
            <a:pPr algn="just"/>
            <a:r>
              <a:rPr lang="pl-PL" sz="2000" b="1" dirty="0" smtClean="0">
                <a:latin typeface="Verdana" pitchFamily="34" charset="0"/>
              </a:rPr>
              <a:t>SQLite</a:t>
            </a:r>
          </a:p>
          <a:p>
            <a:pPr algn="just"/>
            <a:r>
              <a:rPr lang="pl-PL" sz="2000" b="1" dirty="0" smtClean="0">
                <a:latin typeface="Verdana" pitchFamily="34" charset="0"/>
              </a:rPr>
              <a:t>	LINQ to SQL</a:t>
            </a:r>
          </a:p>
          <a:p>
            <a:pPr algn="just"/>
            <a:r>
              <a:rPr lang="pl-PL" sz="2000" b="1" dirty="0">
                <a:latin typeface="Verdana" pitchFamily="34" charset="0"/>
              </a:rPr>
              <a:t>	</a:t>
            </a:r>
            <a:r>
              <a:rPr lang="pl-PL" sz="2000" b="1" dirty="0" smtClean="0">
                <a:latin typeface="Verdana" pitchFamily="34" charset="0"/>
              </a:rPr>
              <a:t>Transakcje</a:t>
            </a:r>
          </a:p>
          <a:p>
            <a:pPr algn="just"/>
            <a:r>
              <a:rPr lang="pl-PL" sz="2000" b="1" dirty="0">
                <a:latin typeface="Verdana" pitchFamily="34" charset="0"/>
              </a:rPr>
              <a:t>	</a:t>
            </a:r>
            <a:r>
              <a:rPr lang="pl-PL" sz="2000" b="1" dirty="0" smtClean="0">
                <a:latin typeface="Verdana" pitchFamily="34" charset="0"/>
              </a:rPr>
              <a:t>Używa Async</a:t>
            </a:r>
          </a:p>
          <a:p>
            <a:pPr algn="just"/>
            <a:r>
              <a:rPr lang="pl-PL" sz="2000" b="1" dirty="0" smtClean="0">
                <a:latin typeface="Verdana" pitchFamily="34" charset="0"/>
              </a:rPr>
              <a:t>	Wsparcie dla komend T-SQL</a:t>
            </a:r>
            <a:endParaRPr lang="pl-PL" sz="2000" b="1" dirty="0">
              <a:latin typeface="Verdana" pitchFamily="34" charset="0"/>
            </a:endParaRPr>
          </a:p>
          <a:p>
            <a:pPr algn="just"/>
            <a:endParaRPr lang="pl-PL" sz="2000" b="1" dirty="0" smtClean="0">
              <a:latin typeface="Verdana" pitchFamily="34" charset="0"/>
            </a:endParaRPr>
          </a:p>
          <a:p>
            <a:pPr algn="just"/>
            <a:endParaRPr lang="pl-PL" sz="2000" b="1" dirty="0">
              <a:latin typeface="Verdana" pitchFamily="34" charset="0"/>
            </a:endParaRPr>
          </a:p>
          <a:p>
            <a:pPr algn="just"/>
            <a:endParaRPr lang="fr-FR" sz="2000" b="1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539969"/>
            <a:ext cx="21755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3200" b="1" dirty="0" smtClean="0">
                <a:latin typeface="Verdana" pitchFamily="34" charset="0"/>
              </a:rPr>
              <a:t>Pytania?</a:t>
            </a:r>
            <a:endParaRPr lang="fr-FR" sz="3200" dirty="0"/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251520" y="4221088"/>
            <a:ext cx="5545137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algn="just"/>
            <a:r>
              <a:rPr lang="pl-PL" sz="2000" b="1" dirty="0" smtClean="0">
                <a:latin typeface="Verdana" pitchFamily="34" charset="0"/>
              </a:rPr>
              <a:t>Basia Fusińska</a:t>
            </a:r>
          </a:p>
          <a:p>
            <a:pPr algn="just"/>
            <a:endParaRPr lang="pl-PL" sz="2000" b="1" dirty="0" smtClean="0">
              <a:latin typeface="Verdana" pitchFamily="34" charset="0"/>
              <a:hlinkClick r:id="rId2"/>
            </a:endParaRPr>
          </a:p>
          <a:p>
            <a:pPr algn="just"/>
            <a:r>
              <a:rPr lang="pl-PL" sz="2000" b="1" dirty="0" smtClean="0">
                <a:latin typeface="Verdana" pitchFamily="34" charset="0"/>
                <a:hlinkClick r:id="rId2"/>
              </a:rPr>
              <a:t>barbara.fusinska@gmail.com</a:t>
            </a:r>
            <a:endParaRPr lang="pl-PL" sz="2000" b="1" dirty="0" smtClean="0">
              <a:latin typeface="Verdana" pitchFamily="34" charset="0"/>
            </a:endParaRPr>
          </a:p>
          <a:p>
            <a:pPr algn="just"/>
            <a:r>
              <a:rPr lang="pl-PL" sz="2000" b="1" dirty="0">
                <a:latin typeface="Verdana" pitchFamily="34" charset="0"/>
                <a:hlinkClick r:id="rId3"/>
              </a:rPr>
              <a:t>b</a:t>
            </a:r>
            <a:r>
              <a:rPr lang="pl-PL" sz="2000" b="1" dirty="0" smtClean="0">
                <a:latin typeface="Verdana" pitchFamily="34" charset="0"/>
                <a:hlinkClick r:id="rId3"/>
              </a:rPr>
              <a:t>asia.fusinska@getbase.com</a:t>
            </a:r>
            <a:endParaRPr lang="pl-PL" sz="2000" b="1" dirty="0" smtClean="0">
              <a:latin typeface="Verdana" pitchFamily="34" charset="0"/>
            </a:endParaRPr>
          </a:p>
          <a:p>
            <a:pPr algn="just"/>
            <a:endParaRPr lang="pl-PL" sz="2000" b="1" dirty="0">
              <a:latin typeface="Verdana" pitchFamily="34" charset="0"/>
            </a:endParaRPr>
          </a:p>
        </p:txBody>
      </p:sp>
      <p:pic>
        <p:nvPicPr>
          <p:cNvPr id="4" name="Picture 3" descr="fot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131840" y="1700808"/>
            <a:ext cx="3024336" cy="3065897"/>
          </a:xfrm>
          <a:prstGeom prst="rect">
            <a:avLst/>
          </a:prstGeom>
        </p:spPr>
      </p:pic>
      <p:pic>
        <p:nvPicPr>
          <p:cNvPr id="5" name="Picture 4" descr="bas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7544" y="3429000"/>
            <a:ext cx="2000250" cy="714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 mnie</a:t>
            </a:r>
            <a:endParaRPr lang="pl-PL" sz="3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Content Placeholder 5" descr="s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779912" y="1772816"/>
            <a:ext cx="2619375" cy="1743075"/>
          </a:xfrm>
        </p:spPr>
      </p:pic>
      <p:sp>
        <p:nvSpPr>
          <p:cNvPr id="5" name="Content Placeholder 4"/>
          <p:cNvSpPr txBox="1">
            <a:spLocks/>
          </p:cNvSpPr>
          <p:nvPr/>
        </p:nvSpPr>
        <p:spPr>
          <a:xfrm>
            <a:off x="323528" y="1556792"/>
            <a:ext cx="4038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Programistka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		Architekt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	Manager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			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sz="2400" b="1" kern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pl-PL" sz="2400" b="1" kern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kumimoji="0" lang="pl-PL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Wykładowca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	Coach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		Szkoleniowiec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188913"/>
            <a:ext cx="191590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3200" b="1" dirty="0" smtClean="0">
                <a:latin typeface="Verdana" pitchFamily="34" charset="0"/>
              </a:rPr>
              <a:t>Agenda</a:t>
            </a:r>
            <a:endParaRPr lang="fr-FR" sz="3200" dirty="0"/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539552" y="1196752"/>
            <a:ext cx="6697116" cy="475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r>
              <a:rPr lang="pl-PL" sz="2000" b="1" dirty="0" smtClean="0">
                <a:latin typeface="Verdana" pitchFamily="34" charset="0"/>
              </a:rPr>
              <a:t>Konfiguracja środowiska developerskiego</a:t>
            </a:r>
          </a:p>
          <a:p>
            <a:endParaRPr lang="pl-PL" sz="2000" b="1" dirty="0" smtClean="0">
              <a:latin typeface="Verdana" pitchFamily="34" charset="0"/>
            </a:endParaRPr>
          </a:p>
          <a:p>
            <a:r>
              <a:rPr lang="pl-PL" sz="2000" b="1" dirty="0" smtClean="0">
                <a:latin typeface="Verdana" pitchFamily="34" charset="0"/>
              </a:rPr>
              <a:t>Uruchamianie i debuggowanie</a:t>
            </a:r>
          </a:p>
          <a:p>
            <a:endParaRPr lang="pl-PL" sz="2000" b="1" dirty="0">
              <a:latin typeface="Verdana" pitchFamily="34" charset="0"/>
            </a:endParaRPr>
          </a:p>
          <a:p>
            <a:r>
              <a:rPr lang="pl-PL" sz="2000" b="1" dirty="0" smtClean="0">
                <a:latin typeface="Verdana" pitchFamily="34" charset="0"/>
              </a:rPr>
              <a:t>Interfejs użytkownika</a:t>
            </a:r>
          </a:p>
          <a:p>
            <a:endParaRPr lang="pl-PL" sz="2000" b="1" dirty="0">
              <a:latin typeface="Verdana" pitchFamily="34" charset="0"/>
            </a:endParaRPr>
          </a:p>
          <a:p>
            <a:r>
              <a:rPr lang="pl-PL" sz="2000" b="1" dirty="0" smtClean="0">
                <a:latin typeface="Verdana" pitchFamily="34" charset="0"/>
              </a:rPr>
              <a:t>MVVM</a:t>
            </a:r>
          </a:p>
          <a:p>
            <a:endParaRPr lang="pl-PL" sz="2000" b="1" dirty="0">
              <a:latin typeface="Verdana" pitchFamily="34" charset="0"/>
            </a:endParaRPr>
          </a:p>
          <a:p>
            <a:r>
              <a:rPr lang="pl-PL" sz="2000" b="1" dirty="0" smtClean="0">
                <a:latin typeface="Verdana" pitchFamily="34" charset="0"/>
              </a:rPr>
              <a:t>Request &amp; Response</a:t>
            </a:r>
          </a:p>
          <a:p>
            <a:endParaRPr lang="pl-PL" sz="2000" b="1" dirty="0">
              <a:latin typeface="Verdana" pitchFamily="34" charset="0"/>
            </a:endParaRPr>
          </a:p>
          <a:p>
            <a:r>
              <a:rPr lang="pl-PL" sz="2000" b="1" dirty="0" smtClean="0">
                <a:latin typeface="Verdana" pitchFamily="34" charset="0"/>
              </a:rPr>
              <a:t>Testowanie</a:t>
            </a:r>
          </a:p>
          <a:p>
            <a:endParaRPr lang="pl-PL" sz="2000" b="1" dirty="0">
              <a:latin typeface="Verdana" pitchFamily="34" charset="0"/>
            </a:endParaRPr>
          </a:p>
          <a:p>
            <a:r>
              <a:rPr lang="pl-PL" sz="2000" b="1" dirty="0" smtClean="0">
                <a:latin typeface="Verdana" pitchFamily="34" charset="0"/>
              </a:rPr>
              <a:t>Baza danych</a:t>
            </a:r>
          </a:p>
          <a:p>
            <a:endParaRPr lang="pl-PL" sz="2000" b="1" dirty="0" smtClean="0">
              <a:latin typeface="Verdana" pitchFamily="34" charset="0"/>
            </a:endParaRPr>
          </a:p>
          <a:p>
            <a:endParaRPr lang="fr-FR" sz="2000" b="1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7"/>
          <p:cNvSpPr txBox="1">
            <a:spLocks noChangeArrowheads="1"/>
          </p:cNvSpPr>
          <p:nvPr/>
        </p:nvSpPr>
        <p:spPr bwMode="auto">
          <a:xfrm>
            <a:off x="323850" y="188913"/>
            <a:ext cx="312617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3200" b="1" dirty="0" smtClean="0">
                <a:latin typeface="Verdana" pitchFamily="34" charset="0"/>
              </a:rPr>
              <a:t>Konfiguracja</a:t>
            </a:r>
            <a:endParaRPr lang="fr-FR" sz="3200" dirty="0"/>
          </a:p>
        </p:txBody>
      </p:sp>
      <p:sp>
        <p:nvSpPr>
          <p:cNvPr id="4099" name="Text Box 8"/>
          <p:cNvSpPr txBox="1">
            <a:spLocks noChangeArrowheads="1"/>
          </p:cNvSpPr>
          <p:nvPr/>
        </p:nvSpPr>
        <p:spPr bwMode="auto">
          <a:xfrm>
            <a:off x="611188" y="1195388"/>
            <a:ext cx="5545137" cy="475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algn="just"/>
            <a:r>
              <a:rPr lang="pl-PL" sz="2000" b="1" dirty="0" smtClean="0">
                <a:latin typeface="Verdana" pitchFamily="34" charset="0"/>
              </a:rPr>
              <a:t>Windows 8 Pro 64-bit</a:t>
            </a:r>
          </a:p>
          <a:p>
            <a:pPr algn="just"/>
            <a:endParaRPr lang="pl-PL" sz="2000" b="1" dirty="0" smtClean="0">
              <a:latin typeface="Verdana" pitchFamily="34" charset="0"/>
            </a:endParaRPr>
          </a:p>
          <a:p>
            <a:pPr algn="just"/>
            <a:r>
              <a:rPr lang="pl-PL" sz="2000" b="1" dirty="0" smtClean="0">
                <a:latin typeface="Verdana" pitchFamily="34" charset="0"/>
              </a:rPr>
              <a:t>Visual Studio 2012</a:t>
            </a:r>
          </a:p>
          <a:p>
            <a:pPr algn="just"/>
            <a:endParaRPr lang="pl-PL" sz="2000" b="1" dirty="0">
              <a:latin typeface="Verdana" pitchFamily="34" charset="0"/>
            </a:endParaRPr>
          </a:p>
          <a:p>
            <a:pPr algn="just"/>
            <a:r>
              <a:rPr lang="pl-PL" sz="2000" b="1" dirty="0" smtClean="0">
                <a:latin typeface="Verdana" pitchFamily="34" charset="0"/>
              </a:rPr>
              <a:t>Windows Phone SDK 8.0</a:t>
            </a:r>
          </a:p>
          <a:p>
            <a:pPr algn="just"/>
            <a:r>
              <a:rPr lang="pl-PL" sz="2000" b="1" dirty="0">
                <a:latin typeface="Verdana" pitchFamily="34" charset="0"/>
              </a:rPr>
              <a:t>	</a:t>
            </a:r>
            <a:r>
              <a:rPr lang="pl-PL" sz="2000" b="1" dirty="0" smtClean="0">
                <a:latin typeface="Verdana" pitchFamily="34" charset="0"/>
              </a:rPr>
              <a:t>Visual Studio Express 2012</a:t>
            </a:r>
          </a:p>
          <a:p>
            <a:pPr algn="just"/>
            <a:r>
              <a:rPr lang="pl-PL" sz="2000" b="1" dirty="0">
                <a:latin typeface="Verdana" pitchFamily="34" charset="0"/>
              </a:rPr>
              <a:t>	</a:t>
            </a:r>
            <a:r>
              <a:rPr lang="pl-PL" sz="2000" b="1" dirty="0" smtClean="0">
                <a:latin typeface="Verdana" pitchFamily="34" charset="0"/>
              </a:rPr>
              <a:t>Szablony projektów</a:t>
            </a:r>
          </a:p>
          <a:p>
            <a:pPr algn="just"/>
            <a:r>
              <a:rPr lang="pl-PL" sz="2000" b="1" dirty="0">
                <a:latin typeface="Verdana" pitchFamily="34" charset="0"/>
              </a:rPr>
              <a:t>	</a:t>
            </a:r>
            <a:r>
              <a:rPr lang="pl-PL" sz="2000" b="1" dirty="0" smtClean="0">
                <a:latin typeface="Verdana" pitchFamily="34" charset="0"/>
              </a:rPr>
              <a:t>Emulator</a:t>
            </a:r>
          </a:p>
          <a:p>
            <a:pPr algn="just"/>
            <a:endParaRPr lang="pl-PL" sz="2000" b="1" dirty="0">
              <a:latin typeface="Verdana" pitchFamily="34" charset="0"/>
            </a:endParaRPr>
          </a:p>
          <a:p>
            <a:pPr algn="just"/>
            <a:r>
              <a:rPr lang="pl-PL" sz="2000" b="1" dirty="0" smtClean="0">
                <a:latin typeface="Verdana" pitchFamily="34" charset="0"/>
              </a:rPr>
              <a:t>Rejestracja telefonu</a:t>
            </a:r>
          </a:p>
          <a:p>
            <a:pPr algn="just"/>
            <a:endParaRPr lang="pl-PL" sz="2000" b="1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188913"/>
            <a:ext cx="71753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3200" b="1" dirty="0" smtClean="0">
                <a:latin typeface="Verdana" pitchFamily="34" charset="0"/>
              </a:rPr>
              <a:t>Uruchamianie i debuggowanie</a:t>
            </a:r>
            <a:endParaRPr lang="fr-FR" sz="3200" dirty="0"/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611188" y="1195388"/>
            <a:ext cx="5545137" cy="475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algn="just"/>
            <a:r>
              <a:rPr lang="pl-PL" sz="2000" b="1" dirty="0" smtClean="0">
                <a:latin typeface="Verdana" pitchFamily="34" charset="0"/>
              </a:rPr>
              <a:t>Uruchamianie</a:t>
            </a:r>
          </a:p>
          <a:p>
            <a:pPr algn="just"/>
            <a:endParaRPr lang="pl-PL" sz="2000" b="1" dirty="0" smtClean="0">
              <a:latin typeface="Verdana" pitchFamily="34" charset="0"/>
            </a:endParaRPr>
          </a:p>
          <a:p>
            <a:pPr algn="just"/>
            <a:r>
              <a:rPr lang="pl-PL" sz="2000" b="1" dirty="0">
                <a:latin typeface="Verdana" pitchFamily="34" charset="0"/>
              </a:rPr>
              <a:t>	</a:t>
            </a:r>
            <a:r>
              <a:rPr lang="pl-PL" sz="2000" b="1" dirty="0" smtClean="0">
                <a:latin typeface="Verdana" pitchFamily="34" charset="0"/>
              </a:rPr>
              <a:t>Telefon</a:t>
            </a:r>
          </a:p>
          <a:p>
            <a:pPr algn="just"/>
            <a:r>
              <a:rPr lang="pl-PL" sz="2000" b="1" dirty="0">
                <a:latin typeface="Verdana" pitchFamily="34" charset="0"/>
              </a:rPr>
              <a:t>	</a:t>
            </a:r>
            <a:r>
              <a:rPr lang="pl-PL" sz="2000" b="1" dirty="0" smtClean="0">
                <a:latin typeface="Verdana" pitchFamily="34" charset="0"/>
              </a:rPr>
              <a:t>Emulator (Hyper-V)</a:t>
            </a:r>
          </a:p>
          <a:p>
            <a:pPr algn="just"/>
            <a:r>
              <a:rPr lang="pl-PL" sz="2000" b="1" dirty="0">
                <a:latin typeface="Verdana" pitchFamily="34" charset="0"/>
              </a:rPr>
              <a:t>	 </a:t>
            </a:r>
            <a:r>
              <a:rPr lang="pl-PL" sz="2000" b="1" dirty="0" smtClean="0">
                <a:latin typeface="Verdana" pitchFamily="34" charset="0"/>
              </a:rPr>
              <a:t>   BIOS</a:t>
            </a:r>
          </a:p>
          <a:p>
            <a:pPr algn="just"/>
            <a:r>
              <a:rPr lang="pl-PL" sz="2000" b="1" dirty="0">
                <a:latin typeface="Verdana" pitchFamily="34" charset="0"/>
              </a:rPr>
              <a:t>	 </a:t>
            </a:r>
            <a:r>
              <a:rPr lang="pl-PL" sz="2000" b="1" dirty="0" smtClean="0">
                <a:latin typeface="Verdana" pitchFamily="34" charset="0"/>
              </a:rPr>
              <a:t>   4 GB RAM</a:t>
            </a:r>
          </a:p>
          <a:p>
            <a:pPr algn="just"/>
            <a:r>
              <a:rPr lang="pl-PL" sz="2000" b="1" dirty="0" smtClean="0">
                <a:latin typeface="Verdana" pitchFamily="34" charset="0"/>
              </a:rPr>
              <a:t>	    DHCP</a:t>
            </a:r>
          </a:p>
          <a:p>
            <a:pPr algn="just"/>
            <a:r>
              <a:rPr lang="pl-PL" sz="2000" b="1" dirty="0">
                <a:latin typeface="Verdana" pitchFamily="34" charset="0"/>
              </a:rPr>
              <a:t>	</a:t>
            </a:r>
            <a:r>
              <a:rPr lang="pl-PL" sz="2000" b="1" dirty="0" smtClean="0">
                <a:latin typeface="Verdana" pitchFamily="34" charset="0"/>
              </a:rPr>
              <a:t>    Hyper-V Administrators</a:t>
            </a:r>
          </a:p>
          <a:p>
            <a:pPr algn="just"/>
            <a:endParaRPr lang="pl-PL" sz="2000" b="1" dirty="0">
              <a:latin typeface="Verdana" pitchFamily="34" charset="0"/>
            </a:endParaRPr>
          </a:p>
          <a:p>
            <a:pPr algn="just"/>
            <a:r>
              <a:rPr lang="pl-PL" sz="2000" b="1" dirty="0" smtClean="0">
                <a:latin typeface="Verdana" pitchFamily="34" charset="0"/>
              </a:rPr>
              <a:t>Debuggowanie</a:t>
            </a:r>
          </a:p>
          <a:p>
            <a:pPr algn="just"/>
            <a:endParaRPr lang="pl-PL" sz="2000" b="1" dirty="0">
              <a:latin typeface="Verdana" pitchFamily="34" charset="0"/>
            </a:endParaRPr>
          </a:p>
          <a:p>
            <a:pPr algn="just"/>
            <a:r>
              <a:rPr lang="pl-PL" sz="2000" b="1" dirty="0" smtClean="0">
                <a:latin typeface="Verdana" pitchFamily="34" charset="0"/>
              </a:rPr>
              <a:t>	Telefon</a:t>
            </a:r>
          </a:p>
          <a:p>
            <a:pPr algn="just"/>
            <a:r>
              <a:rPr lang="pl-PL" sz="2000" b="1" dirty="0">
                <a:latin typeface="Verdana" pitchFamily="34" charset="0"/>
              </a:rPr>
              <a:t>	</a:t>
            </a:r>
            <a:r>
              <a:rPr lang="pl-PL" sz="2000" b="1" dirty="0" smtClean="0">
                <a:latin typeface="Verdana" pitchFamily="34" charset="0"/>
              </a:rPr>
              <a:t>Emulator</a:t>
            </a:r>
            <a:endParaRPr lang="fr-FR" sz="2000" b="1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188913"/>
            <a:ext cx="148951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3200" b="1" dirty="0" smtClean="0">
                <a:latin typeface="Verdana" pitchFamily="34" charset="0"/>
              </a:rPr>
              <a:t>Gesty</a:t>
            </a:r>
            <a:endParaRPr lang="fr-FR" sz="3200" dirty="0"/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611188" y="1195388"/>
            <a:ext cx="6337076" cy="475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algn="just"/>
            <a:r>
              <a:rPr lang="pl-PL" sz="2000" b="1" dirty="0" smtClean="0">
                <a:latin typeface="Verdana" pitchFamily="34" charset="0"/>
              </a:rPr>
              <a:t>Tap</a:t>
            </a:r>
          </a:p>
          <a:p>
            <a:pPr algn="just"/>
            <a:endParaRPr lang="pl-PL" sz="2000" b="1" dirty="0" smtClean="0">
              <a:latin typeface="Verdana" pitchFamily="34" charset="0"/>
            </a:endParaRPr>
          </a:p>
          <a:p>
            <a:pPr algn="just"/>
            <a:r>
              <a:rPr lang="pl-PL" sz="2000" b="1" dirty="0" smtClean="0">
                <a:latin typeface="Verdana" pitchFamily="34" charset="0"/>
              </a:rPr>
              <a:t>DoubleTap</a:t>
            </a:r>
          </a:p>
          <a:p>
            <a:pPr algn="just"/>
            <a:endParaRPr lang="pl-PL" sz="2000" b="1" dirty="0" smtClean="0">
              <a:latin typeface="Verdana" pitchFamily="34" charset="0"/>
            </a:endParaRPr>
          </a:p>
          <a:p>
            <a:pPr algn="just"/>
            <a:r>
              <a:rPr lang="pl-PL" sz="2000" b="1" dirty="0" smtClean="0">
                <a:latin typeface="Verdana" pitchFamily="34" charset="0"/>
              </a:rPr>
              <a:t>Hold</a:t>
            </a:r>
          </a:p>
          <a:p>
            <a:pPr algn="just"/>
            <a:endParaRPr lang="pl-PL" sz="2000" b="1" dirty="0" smtClean="0">
              <a:latin typeface="Verdana" pitchFamily="34" charset="0"/>
            </a:endParaRPr>
          </a:p>
          <a:p>
            <a:pPr algn="just"/>
            <a:r>
              <a:rPr lang="pl-PL" sz="2000" b="1" dirty="0" smtClean="0">
                <a:latin typeface="Verdana" pitchFamily="34" charset="0"/>
              </a:rPr>
              <a:t>Pan</a:t>
            </a:r>
          </a:p>
          <a:p>
            <a:pPr algn="just"/>
            <a:endParaRPr lang="pl-PL" sz="2000" b="1" dirty="0" smtClean="0">
              <a:latin typeface="Verdana" pitchFamily="34" charset="0"/>
            </a:endParaRPr>
          </a:p>
          <a:p>
            <a:pPr algn="just"/>
            <a:r>
              <a:rPr lang="pl-PL" sz="2000" b="1" dirty="0" smtClean="0">
                <a:latin typeface="Verdana" pitchFamily="34" charset="0"/>
              </a:rPr>
              <a:t>Flick</a:t>
            </a:r>
          </a:p>
          <a:p>
            <a:pPr algn="just"/>
            <a:endParaRPr lang="pl-PL" sz="2000" b="1" dirty="0" smtClean="0">
              <a:latin typeface="Verdana" pitchFamily="34" charset="0"/>
            </a:endParaRPr>
          </a:p>
          <a:p>
            <a:pPr algn="just"/>
            <a:r>
              <a:rPr lang="pl-PL" sz="2000" b="1" dirty="0" smtClean="0">
                <a:latin typeface="Verdana" pitchFamily="34" charset="0"/>
              </a:rPr>
              <a:t>Pinch/Spread</a:t>
            </a:r>
            <a:endParaRPr lang="fr-FR" sz="2000" b="1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188913"/>
            <a:ext cx="25923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3200" b="1" dirty="0" smtClean="0">
                <a:latin typeface="Verdana" pitchFamily="34" charset="0"/>
              </a:rPr>
              <a:t>Nawigacja</a:t>
            </a:r>
            <a:endParaRPr lang="fr-FR" sz="3200" dirty="0"/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611188" y="1195388"/>
            <a:ext cx="5545137" cy="475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algn="just"/>
            <a:r>
              <a:rPr lang="pl-PL" sz="2000" b="1" dirty="0" smtClean="0">
                <a:latin typeface="Verdana" pitchFamily="34" charset="0"/>
              </a:rPr>
              <a:t>Back button, back stack</a:t>
            </a:r>
          </a:p>
          <a:p>
            <a:pPr algn="just"/>
            <a:endParaRPr lang="pl-PL" sz="2000" b="1" dirty="0">
              <a:latin typeface="Verdana" pitchFamily="34" charset="0"/>
            </a:endParaRPr>
          </a:p>
          <a:p>
            <a:pPr algn="just"/>
            <a:endParaRPr lang="fr-FR" sz="2000" b="1" dirty="0">
              <a:latin typeface="Verdana" pitchFamily="34" charset="0"/>
            </a:endParaRPr>
          </a:p>
        </p:txBody>
      </p:sp>
      <p:pic>
        <p:nvPicPr>
          <p:cNvPr id="4" name="Picture 3" descr="nawigacj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900805"/>
            <a:ext cx="6064471" cy="36164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188913"/>
            <a:ext cx="42130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3200" b="1" dirty="0" smtClean="0">
                <a:latin typeface="Verdana" pitchFamily="34" charset="0"/>
              </a:rPr>
              <a:t>Strony i kontrolki</a:t>
            </a:r>
            <a:endParaRPr lang="fr-FR" sz="3200" dirty="0"/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611188" y="1195388"/>
            <a:ext cx="5545137" cy="475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algn="just"/>
            <a:r>
              <a:rPr lang="pl-PL" sz="2000" b="1" dirty="0" smtClean="0">
                <a:latin typeface="Verdana" pitchFamily="34" charset="0"/>
              </a:rPr>
              <a:t>Page</a:t>
            </a:r>
          </a:p>
          <a:p>
            <a:pPr algn="just"/>
            <a:endParaRPr lang="pl-PL" sz="2000" b="1" dirty="0">
              <a:latin typeface="Verdana" pitchFamily="34" charset="0"/>
            </a:endParaRPr>
          </a:p>
          <a:p>
            <a:pPr algn="just"/>
            <a:r>
              <a:rPr lang="pl-PL" sz="2000" b="1" dirty="0" smtClean="0">
                <a:latin typeface="Verdana" pitchFamily="34" charset="0"/>
              </a:rPr>
              <a:t>User control</a:t>
            </a:r>
          </a:p>
          <a:p>
            <a:pPr algn="just"/>
            <a:endParaRPr lang="pl-PL" sz="2000" b="1" dirty="0">
              <a:latin typeface="Verdana" pitchFamily="34" charset="0"/>
            </a:endParaRPr>
          </a:p>
          <a:p>
            <a:pPr algn="just"/>
            <a:r>
              <a:rPr lang="pl-PL" sz="2000" b="1" dirty="0" smtClean="0">
                <a:latin typeface="Verdana" pitchFamily="34" charset="0"/>
              </a:rPr>
              <a:t>App Bar</a:t>
            </a:r>
          </a:p>
          <a:p>
            <a:pPr algn="just"/>
            <a:endParaRPr lang="pl-PL" sz="2000" b="1" dirty="0">
              <a:latin typeface="Verdana" pitchFamily="34" charset="0"/>
            </a:endParaRPr>
          </a:p>
          <a:p>
            <a:pPr algn="just"/>
            <a:r>
              <a:rPr lang="pl-PL" sz="2000" b="1" dirty="0" smtClean="0">
                <a:latin typeface="Verdana" pitchFamily="34" charset="0"/>
              </a:rPr>
              <a:t>Panorama/Pivot</a:t>
            </a:r>
          </a:p>
          <a:p>
            <a:pPr algn="just"/>
            <a:endParaRPr lang="pl-PL" sz="2000" b="1" dirty="0">
              <a:latin typeface="Verdana" pitchFamily="34" charset="0"/>
            </a:endParaRPr>
          </a:p>
          <a:p>
            <a:pPr algn="just"/>
            <a:r>
              <a:rPr lang="pl-PL" sz="2000" b="1" dirty="0" smtClean="0">
                <a:latin typeface="Verdana" pitchFamily="34" charset="0"/>
              </a:rPr>
              <a:t>Context Menu</a:t>
            </a:r>
          </a:p>
          <a:p>
            <a:pPr algn="just"/>
            <a:endParaRPr lang="pl-PL" sz="2000" b="1" dirty="0">
              <a:latin typeface="Verdana" pitchFamily="34" charset="0"/>
            </a:endParaRPr>
          </a:p>
          <a:p>
            <a:pPr algn="just"/>
            <a:r>
              <a:rPr lang="pl-PL" sz="2000" b="1" dirty="0" smtClean="0">
                <a:latin typeface="Verdana" pitchFamily="34" charset="0"/>
              </a:rPr>
              <a:t>Message Box</a:t>
            </a:r>
          </a:p>
          <a:p>
            <a:pPr algn="just"/>
            <a:endParaRPr lang="pl-PL" sz="2000" b="1" dirty="0">
              <a:latin typeface="Verdana" pitchFamily="34" charset="0"/>
            </a:endParaRPr>
          </a:p>
          <a:p>
            <a:pPr algn="just"/>
            <a:r>
              <a:rPr lang="pl-PL" sz="2000" b="1" dirty="0" smtClean="0">
                <a:latin typeface="Verdana" pitchFamily="34" charset="0"/>
              </a:rPr>
              <a:t>Tiles</a:t>
            </a:r>
          </a:p>
          <a:p>
            <a:pPr algn="just"/>
            <a:endParaRPr lang="pl-PL" sz="2000" b="1" dirty="0">
              <a:latin typeface="Verdana" pitchFamily="34" charset="0"/>
            </a:endParaRPr>
          </a:p>
          <a:p>
            <a:pPr algn="just"/>
            <a:endParaRPr lang="fr-FR" sz="2000" b="1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323850" y="188913"/>
            <a:ext cx="521008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3200" b="1" dirty="0" smtClean="0">
                <a:latin typeface="Verdana" pitchFamily="34" charset="0"/>
              </a:rPr>
              <a:t>Bindings &amp; Templates</a:t>
            </a:r>
            <a:endParaRPr lang="fr-FR" sz="3200" dirty="0"/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251520" y="1195388"/>
            <a:ext cx="7560840" cy="475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algn="just"/>
            <a:r>
              <a:rPr lang="pl-PL" sz="2000" b="1" dirty="0" smtClean="0">
                <a:latin typeface="Verdana" pitchFamily="34" charset="0"/>
              </a:rPr>
              <a:t>Binding DataContext</a:t>
            </a:r>
          </a:p>
          <a:p>
            <a:pPr algn="just"/>
            <a:endParaRPr lang="pl-PL" sz="2000" b="1" dirty="0">
              <a:latin typeface="Verdana" pitchFamily="34" charset="0"/>
            </a:endParaRPr>
          </a:p>
          <a:p>
            <a:pPr algn="just"/>
            <a:r>
              <a:rPr lang="pl-PL" sz="2000" b="1" i="1" dirty="0" smtClean="0">
                <a:latin typeface="Verdana" pitchFamily="34" charset="0"/>
              </a:rPr>
              <a:t>&lt;TextBox Text=”{Binding Name}” /&gt;</a:t>
            </a:r>
          </a:p>
          <a:p>
            <a:pPr algn="just"/>
            <a:endParaRPr lang="pl-PL" sz="2000" b="1" dirty="0">
              <a:latin typeface="Verdana" pitchFamily="34" charset="0"/>
            </a:endParaRPr>
          </a:p>
          <a:p>
            <a:pPr algn="just"/>
            <a:endParaRPr lang="pl-PL" sz="2000" b="1" dirty="0" smtClean="0">
              <a:latin typeface="Verdana" pitchFamily="34" charset="0"/>
            </a:endParaRPr>
          </a:p>
          <a:p>
            <a:pPr algn="just"/>
            <a:endParaRPr lang="pl-PL" sz="2000" b="1" dirty="0" smtClean="0">
              <a:latin typeface="Verdana" pitchFamily="34" charset="0"/>
            </a:endParaRPr>
          </a:p>
          <a:p>
            <a:pPr algn="just"/>
            <a:r>
              <a:rPr lang="pl-PL" sz="2000" b="1" dirty="0" smtClean="0">
                <a:latin typeface="Verdana" pitchFamily="34" charset="0"/>
              </a:rPr>
              <a:t>Template</a:t>
            </a:r>
          </a:p>
          <a:p>
            <a:pPr algn="just"/>
            <a:endParaRPr lang="pl-PL" sz="2000" b="1" dirty="0" smtClean="0">
              <a:latin typeface="Verdana" pitchFamily="34" charset="0"/>
            </a:endParaRPr>
          </a:p>
          <a:p>
            <a:pPr algn="just"/>
            <a:r>
              <a:rPr lang="pl-PL" sz="2000" b="1" i="1" dirty="0" smtClean="0">
                <a:latin typeface="Verdana" pitchFamily="34" charset="0"/>
              </a:rPr>
              <a:t>&lt;TextBox Text=”Trolololo” </a:t>
            </a:r>
          </a:p>
          <a:p>
            <a:pPr algn="just"/>
            <a:r>
              <a:rPr lang="pl-PL" sz="2000" b="1" i="1" dirty="0" smtClean="0">
                <a:latin typeface="Verdana" pitchFamily="34" charset="0"/>
              </a:rPr>
              <a:t>Template=”{StaticResource TBTemplate}”/&gt;</a:t>
            </a:r>
          </a:p>
          <a:p>
            <a:pPr algn="just"/>
            <a:endParaRPr lang="pl-PL" sz="2000" b="1" i="1" dirty="0" smtClean="0">
              <a:latin typeface="Verdana" pitchFamily="34" charset="0"/>
            </a:endParaRPr>
          </a:p>
          <a:p>
            <a:pPr algn="just"/>
            <a:r>
              <a:rPr lang="pl-PL" sz="2000" b="1" i="1" dirty="0" smtClean="0">
                <a:latin typeface="Verdana" pitchFamily="34" charset="0"/>
              </a:rPr>
              <a:t>&lt;DataTemplate x:Name=”TBTemplate”&gt;</a:t>
            </a:r>
          </a:p>
          <a:p>
            <a:pPr algn="just"/>
            <a:r>
              <a:rPr lang="pl-PL" sz="2000" b="1" i="1" dirty="0">
                <a:latin typeface="Verdana" pitchFamily="34" charset="0"/>
              </a:rPr>
              <a:t>	</a:t>
            </a:r>
            <a:r>
              <a:rPr lang="pl-PL" sz="2000" b="1" i="1" dirty="0" smtClean="0">
                <a:latin typeface="Verdana" pitchFamily="34" charset="0"/>
              </a:rPr>
              <a:t>...</a:t>
            </a:r>
          </a:p>
          <a:p>
            <a:pPr algn="just"/>
            <a:r>
              <a:rPr lang="pl-PL" sz="2000" b="1" i="1" dirty="0" smtClean="0">
                <a:latin typeface="Verdana" pitchFamily="34" charset="0"/>
              </a:rPr>
              <a:t>&lt;/DataTemplate&gt;</a:t>
            </a:r>
            <a:endParaRPr lang="fr-FR" sz="2000" b="1" i="1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151</Words>
  <Application>Microsoft Office PowerPoint</Application>
  <PresentationFormat>On-screen Show (4:3)</PresentationFormat>
  <Paragraphs>140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Modèle par défaut</vt:lpstr>
      <vt:lpstr>Slide 1</vt:lpstr>
      <vt:lpstr>O mnie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Brown Floral Background</dc:title>
  <dc:creator>www.powerpointstyles.com</dc:creator>
  <cp:lastModifiedBy>Barbara Fusińska</cp:lastModifiedBy>
  <cp:revision>167</cp:revision>
  <dcterms:created xsi:type="dcterms:W3CDTF">2009-03-23T15:23:24Z</dcterms:created>
  <dcterms:modified xsi:type="dcterms:W3CDTF">2014-03-18T17:22:05Z</dcterms:modified>
</cp:coreProperties>
</file>