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6" r:id="rId3"/>
    <p:sldId id="258" r:id="rId4"/>
    <p:sldId id="274" r:id="rId5"/>
    <p:sldId id="265" r:id="rId6"/>
    <p:sldId id="267" r:id="rId7"/>
    <p:sldId id="268" r:id="rId8"/>
    <p:sldId id="266" r:id="rId9"/>
    <p:sldId id="275" r:id="rId10"/>
    <p:sldId id="276" r:id="rId11"/>
    <p:sldId id="277" r:id="rId12"/>
    <p:sldId id="278" r:id="rId13"/>
    <p:sldId id="279" r:id="rId14"/>
    <p:sldId id="263" r:id="rId15"/>
    <p:sldId id="282" r:id="rId16"/>
    <p:sldId id="283" r:id="rId17"/>
    <p:sldId id="261" r:id="rId18"/>
    <p:sldId id="280" r:id="rId19"/>
    <p:sldId id="262" r:id="rId20"/>
    <p:sldId id="270" r:id="rId21"/>
    <p:sldId id="271" r:id="rId22"/>
    <p:sldId id="264" r:id="rId23"/>
    <p:sldId id="272" r:id="rId24"/>
    <p:sldId id="285" r:id="rId25"/>
    <p:sldId id="286" r:id="rId26"/>
    <p:sldId id="273" r:id="rId27"/>
    <p:sldId id="293" r:id="rId28"/>
    <p:sldId id="288" r:id="rId29"/>
    <p:sldId id="294" r:id="rId30"/>
    <p:sldId id="295" r:id="rId31"/>
    <p:sldId id="289" r:id="rId32"/>
    <p:sldId id="291" r:id="rId33"/>
    <p:sldId id="290" r:id="rId34"/>
    <p:sldId id="292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5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C9744-1B7F-46E2-B28F-B31AAD31DE2C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E392-292F-4047-B133-545CEB3201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52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54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511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8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16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08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887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44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241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731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23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4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787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352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527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045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250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542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264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749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249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21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36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59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466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101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182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10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77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37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57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72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83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E392-292F-4047-B133-545CEB3201D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13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793D-A62C-4535-8AA6-A51BF16745E1}" type="datetime1">
              <a:rPr lang="pl-PL" smtClean="0"/>
              <a:t>2016-12-19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50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0B9A-E4BE-47DC-89CB-395E2614E1A8}" type="datetime1">
              <a:rPr lang="pl-PL" smtClean="0"/>
              <a:t>2016-12-19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07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F80B-A450-46F6-AC4D-1A7D5D816642}" type="datetime1">
              <a:rPr lang="pl-PL" smtClean="0"/>
              <a:t>2016-12-19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3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169D-5DDD-4AEF-95E0-85AAB118F722}" type="datetime1">
              <a:rPr lang="pl-PL" smtClean="0"/>
              <a:t>2016-12-19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31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EC64-0F7E-4E3B-B5D7-E7B94E3E7C0C}" type="datetime1">
              <a:rPr lang="pl-PL" smtClean="0"/>
              <a:t>2016-12-19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5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DEEF-389E-4668-BB99-7E6F21FBAF0B}" type="datetime1">
              <a:rPr lang="pl-PL" smtClean="0"/>
              <a:t>2016-12-19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89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7AFA-CFD0-4E63-B817-D6E88CAC0FC2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92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9012-16A2-4ACA-9ECB-8FD5E1F0A4D9}" type="datetime1">
              <a:rPr lang="pl-PL" smtClean="0"/>
              <a:t>2016-12-19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14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0031-D9A8-4A11-9847-83C0B7FB2304}" type="datetime1">
              <a:rPr lang="pl-PL" smtClean="0"/>
              <a:t>2016-12-19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5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54E0-5FC2-432D-A6AB-29AD6D46CA37}" type="datetime1">
              <a:rPr lang="pl-PL" smtClean="0"/>
              <a:t>2016-12-19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2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7BE-0E76-480B-9649-BCD3D166C6A7}" type="datetime1">
              <a:rPr lang="pl-PL" smtClean="0"/>
              <a:t>2016-12-19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75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2062-0419-495F-B054-113ABC1C17A2}" type="datetime1">
              <a:rPr lang="pl-PL" smtClean="0"/>
              <a:t>2016-12-19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Jarosław Stadnicki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0525-C35B-4251-8589-EB8A8D45B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5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aroslaw.stadnicki@gmail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Jarosław Stadnicki</a:t>
            </a:r>
            <a:endParaRPr lang="pl-P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developer, blogger, leader</a:t>
            </a:r>
            <a:br>
              <a:rPr lang="pl-PL" dirty="0" smtClean="0"/>
            </a:br>
            <a:r>
              <a:rPr lang="pl-PL" dirty="0" smtClean="0"/>
              <a:t>jaroslawstadnicki.pl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2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Why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Google reader is no more</a:t>
            </a:r>
          </a:p>
          <a:p>
            <a:r>
              <a:rPr lang="pl-PL" dirty="0" smtClean="0"/>
              <a:t>Idea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06D-2AE3-4EA2-A835-78F21AFF5795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8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Why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Google reader is no more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Idea</a:t>
            </a:r>
          </a:p>
          <a:p>
            <a:r>
              <a:rPr lang="pl-PL" dirty="0" smtClean="0"/>
              <a:t>Daj się poznać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7CA-DDDF-4E28-B774-6C6BAC150128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8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Why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Google reader is no more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Idea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Daj się poznać</a:t>
            </a:r>
          </a:p>
          <a:p>
            <a:r>
              <a:rPr lang="pl-PL" dirty="0" smtClean="0"/>
              <a:t>Practice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C08-B97E-4506-9F45-918233B432D8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2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Why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Google reader is no more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Idea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Daj się poznać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Practice</a:t>
            </a:r>
          </a:p>
          <a:p>
            <a:r>
              <a:rPr lang="pl-PL" dirty="0" smtClean="0">
                <a:solidFill>
                  <a:schemeClr val="accent4"/>
                </a:solidFill>
              </a:rPr>
              <a:t>Glory</a:t>
            </a:r>
            <a:r>
              <a:rPr lang="pl-PL" dirty="0" smtClean="0"/>
              <a:t>, </a:t>
            </a:r>
            <a:r>
              <a:rPr lang="pl-PL" dirty="0" smtClean="0">
                <a:solidFill>
                  <a:schemeClr val="accent6"/>
                </a:solidFill>
              </a:rPr>
              <a:t>cash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FF0000"/>
                </a:solidFill>
              </a:rPr>
              <a:t>lazers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4C5-3795-48CB-86F0-857299A22250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3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Technology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What ever suits you</a:t>
            </a:r>
          </a:p>
          <a:p>
            <a:r>
              <a:rPr lang="pl-PL" dirty="0" smtClean="0"/>
              <a:t>Whatever will do the job</a:t>
            </a:r>
          </a:p>
          <a:p>
            <a:r>
              <a:rPr lang="pl-PL" dirty="0" smtClean="0"/>
              <a:t>Whatever you wants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285" y="1825625"/>
            <a:ext cx="3721430" cy="435133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50D2-65FE-4A26-967C-55EAB214E749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2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6509911" y="6642556"/>
            <a:ext cx="5769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http://www.wallpapersxl.com/wallpaper/1920x1080/toshiba-laptop-nature-spectacular-green-field-high-definition-hd-2060250.html</a:t>
            </a:r>
          </a:p>
        </p:txBody>
      </p:sp>
    </p:spTree>
    <p:extLst>
      <p:ext uri="{BB962C8B-B14F-4D97-AF65-F5344CB8AC3E}">
        <p14:creationId xmlns:p14="http://schemas.microsoft.com/office/powerpoint/2010/main" val="4091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Technology</a:t>
            </a:r>
            <a:r>
              <a:rPr lang="pl-PL" dirty="0" smtClean="0"/>
              <a:t>: lessons learnt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ToBeImplemented-v1.zip</a:t>
            </a:r>
          </a:p>
          <a:p>
            <a:r>
              <a:rPr lang="pl-PL" dirty="0" smtClean="0"/>
              <a:t>ToBeImplemented-v2.zip</a:t>
            </a:r>
          </a:p>
          <a:p>
            <a:r>
              <a:rPr lang="pl-PL" dirty="0" smtClean="0"/>
              <a:t>ToBeImplemented-v3.zip</a:t>
            </a:r>
          </a:p>
          <a:p>
            <a:r>
              <a:rPr lang="pl-PL" dirty="0" smtClean="0"/>
              <a:t>ToBeImplemented-v4.zip</a:t>
            </a:r>
          </a:p>
          <a:p>
            <a:r>
              <a:rPr lang="pl-PL" dirty="0"/>
              <a:t>https://bitbucket.org/jstadnicki/tobeimplemented-v5</a:t>
            </a:r>
          </a:p>
        </p:txBody>
      </p:sp>
      <p:pic>
        <p:nvPicPr>
          <p:cNvPr id="2050" name="Picture 2" descr="http://cosmouk.cdnds.net/15/21/980x490/landscape_nrm_1432138418-o-poop-emoji-ice-cream-facebo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6095" y="1690688"/>
            <a:ext cx="3227705" cy="161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5070-A286-47BD-B9F6-85F2B72A87BA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0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Technology</a:t>
            </a:r>
            <a:r>
              <a:rPr lang="pl-PL" dirty="0" smtClean="0"/>
              <a:t>: backend guy tools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C#</a:t>
            </a:r>
          </a:p>
          <a:p>
            <a:r>
              <a:rPr lang="pl-PL" dirty="0" smtClean="0"/>
              <a:t>Asp .Net MVC</a:t>
            </a:r>
          </a:p>
          <a:p>
            <a:r>
              <a:rPr lang="pl-PL" dirty="0" smtClean="0"/>
              <a:t>MsSql</a:t>
            </a:r>
          </a:p>
          <a:p>
            <a:r>
              <a:rPr lang="pl-PL" dirty="0" smtClean="0"/>
              <a:t>jQuery</a:t>
            </a:r>
          </a:p>
          <a:p>
            <a:r>
              <a:rPr lang="pl-PL" dirty="0" smtClean="0"/>
              <a:t>Angular</a:t>
            </a:r>
          </a:p>
          <a:p>
            <a:r>
              <a:rPr lang="pl-PL" dirty="0" smtClean="0"/>
              <a:t>Entity Framework</a:t>
            </a:r>
          </a:p>
          <a:p>
            <a:endParaRPr lang="pl-P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Visual Studio</a:t>
            </a:r>
          </a:p>
          <a:p>
            <a:r>
              <a:rPr lang="pl-PL" dirty="0" smtClean="0"/>
              <a:t>Resharper</a:t>
            </a:r>
          </a:p>
          <a:p>
            <a:r>
              <a:rPr lang="pl-PL" dirty="0" smtClean="0"/>
              <a:t>Team City – this is a lie</a:t>
            </a:r>
          </a:p>
          <a:p>
            <a:r>
              <a:rPr lang="pl-PL" dirty="0" smtClean="0"/>
              <a:t>NUnit, OpenCover</a:t>
            </a:r>
          </a:p>
          <a:p>
            <a:r>
              <a:rPr lang="pl-PL" dirty="0" smtClean="0"/>
              <a:t>Azure</a:t>
            </a:r>
          </a:p>
          <a:p>
            <a:r>
              <a:rPr lang="pl-PL" dirty="0" smtClean="0"/>
              <a:t>Exceptionless</a:t>
            </a:r>
          </a:p>
          <a:p>
            <a:r>
              <a:rPr lang="pl-PL" dirty="0" smtClean="0"/>
              <a:t>Fluentscheduler – to be replaced</a:t>
            </a:r>
          </a:p>
          <a:p>
            <a:endParaRPr lang="pl-P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60A3-8193-467F-924E-29BA02C08A2D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4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Technology</a:t>
            </a:r>
            <a:r>
              <a:rPr lang="pl-PL" dirty="0" smtClean="0"/>
              <a:t>: two ways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Newest</a:t>
            </a:r>
          </a:p>
          <a:p>
            <a:r>
              <a:rPr lang="pl-PL" dirty="0" smtClean="0"/>
              <a:t>Sharpest</a:t>
            </a:r>
          </a:p>
          <a:p>
            <a:r>
              <a:rPr lang="pl-PL" dirty="0" smtClean="0"/>
              <a:t>Coolest</a:t>
            </a:r>
          </a:p>
          <a:p>
            <a:r>
              <a:rPr lang="pl-PL" dirty="0"/>
              <a:t>Stack Overflow </a:t>
            </a:r>
            <a:r>
              <a:rPr lang="pl-PL" dirty="0" smtClean="0"/>
              <a:t>best </a:t>
            </a:r>
            <a:r>
              <a:rPr lang="pl-PL" dirty="0"/>
              <a:t>friend</a:t>
            </a:r>
          </a:p>
          <a:p>
            <a:endParaRPr lang="pl-P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Proven to work</a:t>
            </a:r>
          </a:p>
          <a:p>
            <a:r>
              <a:rPr lang="pl-PL" dirty="0" smtClean="0"/>
              <a:t>Stable</a:t>
            </a:r>
          </a:p>
          <a:p>
            <a:r>
              <a:rPr lang="pl-PL" dirty="0" smtClean="0"/>
              <a:t>Reliable</a:t>
            </a:r>
          </a:p>
          <a:p>
            <a:r>
              <a:rPr lang="pl-PL" dirty="0" smtClean="0"/>
              <a:t>Borring?</a:t>
            </a:r>
            <a:endParaRPr lang="pl-P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C01B-E70E-4DB7-8CFE-2AC1174950FC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8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Self development</a:t>
            </a:r>
            <a:r>
              <a:rPr lang="pl-PL" dirty="0" smtClean="0"/>
              <a:t>: Full Stack Developer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C#</a:t>
            </a:r>
          </a:p>
          <a:p>
            <a:r>
              <a:rPr lang="pl-PL" dirty="0" smtClean="0"/>
              <a:t>jQuery</a:t>
            </a:r>
          </a:p>
          <a:p>
            <a:r>
              <a:rPr lang="pl-PL" dirty="0" smtClean="0"/>
              <a:t>CSS</a:t>
            </a:r>
          </a:p>
          <a:p>
            <a:r>
              <a:rPr lang="pl-PL" dirty="0" smtClean="0"/>
              <a:t>Unit tests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046-4BA8-4CB7-AA05-FD9CBDC49818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5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Is there any news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pet project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6509911" y="6642556"/>
            <a:ext cx="5769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http://www.wallpapersxl.com/wallpaper/1920x1080/toshiba-laptop-nature-spectacular-green-field-high-definition-hd-2060250.html</a:t>
            </a:r>
          </a:p>
        </p:txBody>
      </p:sp>
    </p:spTree>
    <p:extLst>
      <p:ext uri="{BB962C8B-B14F-4D97-AF65-F5344CB8AC3E}">
        <p14:creationId xmlns:p14="http://schemas.microsoft.com/office/powerpoint/2010/main" val="33447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Self development</a:t>
            </a:r>
            <a:r>
              <a:rPr lang="pl-PL" dirty="0" smtClean="0"/>
              <a:t>: Full Stack Developer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Backend developer</a:t>
            </a:r>
          </a:p>
          <a:p>
            <a:r>
              <a:rPr lang="pl-PL" dirty="0" smtClean="0"/>
              <a:t>Frontend developer</a:t>
            </a:r>
          </a:p>
          <a:p>
            <a:r>
              <a:rPr lang="pl-PL" dirty="0" smtClean="0"/>
              <a:t>Build manager</a:t>
            </a:r>
          </a:p>
          <a:p>
            <a:r>
              <a:rPr lang="pl-PL" dirty="0" smtClean="0"/>
              <a:t>Database manager</a:t>
            </a:r>
          </a:p>
          <a:p>
            <a:r>
              <a:rPr lang="pl-PL" dirty="0" smtClean="0"/>
              <a:t>Quality Engineer</a:t>
            </a:r>
          </a:p>
          <a:p>
            <a:r>
              <a:rPr lang="pl-PL" dirty="0" smtClean="0"/>
              <a:t>Security Specialist</a:t>
            </a:r>
          </a:p>
          <a:p>
            <a:r>
              <a:rPr lang="pl-PL" dirty="0" smtClean="0"/>
              <a:t>Project Manager</a:t>
            </a:r>
          </a:p>
          <a:p>
            <a:r>
              <a:rPr lang="pl-PL" dirty="0" smtClean="0"/>
              <a:t>Business Analyst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Marketer</a:t>
            </a:r>
          </a:p>
          <a:p>
            <a:r>
              <a:rPr lang="pl-PL" dirty="0" smtClean="0"/>
              <a:t>Social Media Presenter</a:t>
            </a:r>
          </a:p>
          <a:p>
            <a:r>
              <a:rPr lang="pl-PL" dirty="0" smtClean="0"/>
              <a:t>UX</a:t>
            </a:r>
          </a:p>
          <a:p>
            <a:r>
              <a:rPr lang="pl-PL" dirty="0" smtClean="0"/>
              <a:t>Designer</a:t>
            </a:r>
          </a:p>
          <a:p>
            <a:r>
              <a:rPr lang="pl-PL" dirty="0" smtClean="0"/>
              <a:t>Scaling specialist</a:t>
            </a:r>
          </a:p>
          <a:p>
            <a:r>
              <a:rPr lang="pl-PL" dirty="0" smtClean="0"/>
              <a:t>Money guy</a:t>
            </a:r>
          </a:p>
          <a:p>
            <a:r>
              <a:rPr lang="pl-PL" dirty="0" smtClean="0"/>
              <a:t>Mobile developer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C17A-A35F-4693-B9AD-6CD19A1DDBB9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0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Architecture</a:t>
            </a:r>
            <a:r>
              <a:rPr lang="pl-PL" dirty="0" smtClean="0"/>
              <a:t> (wish)</a:t>
            </a:r>
            <a:endParaRPr lang="pl-PL" dirty="0"/>
          </a:p>
        </p:txBody>
      </p:sp>
      <p:pic>
        <p:nvPicPr>
          <p:cNvPr id="4098" name="Picture 2" descr="https://s3-eu-west-1.amazonaws.com/fs.siteor.com/javatech/files/layout/assan/vavatech/img/content/image002.png?14623487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849827"/>
            <a:ext cx="5181600" cy="23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8thlight.com/blog/assets/posts/2012-08-13-the-clean-architecture/CleanArchitecture-8b00a9d7e2543fa9ca76b81b05066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098466"/>
            <a:ext cx="5181600" cy="38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4EDF-B0CA-4448-802B-E1A1F43C3D7F}" type="datetime1">
              <a:rPr lang="pl-PL" smtClean="0"/>
              <a:t>2016-12-19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5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Architecture</a:t>
            </a:r>
            <a:r>
              <a:rPr lang="pl-PL" dirty="0" smtClean="0"/>
              <a:t> (actual)</a:t>
            </a:r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08" y="1825624"/>
            <a:ext cx="7976046" cy="437705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AAC7-9DF7-4EAF-B951-2FC055C62DB8}" type="datetime1">
              <a:rPr lang="pl-PL" smtClean="0"/>
              <a:t>2016-12-19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Tests</a:t>
            </a:r>
            <a:r>
              <a:rPr lang="pl-PL" dirty="0" smtClean="0"/>
              <a:t>: magic cycle</a:t>
            </a:r>
            <a:endParaRPr lang="pl-PL" dirty="0"/>
          </a:p>
        </p:txBody>
      </p:sp>
      <p:pic>
        <p:nvPicPr>
          <p:cNvPr id="3074" name="Picture 2" descr="https://camo.githubusercontent.com/d32708d5ddec97f67800fb1982f57b52b95b2475/687474703a2f2f692e696d6775722e636f6d2f525165324e51542e6a706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107" y="1825625"/>
            <a:ext cx="73517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D2E4-C01E-404A-9126-FB1F221AD9E9}" type="datetime1">
              <a:rPr lang="pl-PL" smtClean="0"/>
              <a:t>2016-12-19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0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Tests</a:t>
            </a:r>
            <a:r>
              <a:rPr lang="pl-PL" dirty="0" smtClean="0"/>
              <a:t>: real life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62140"/>
            <a:ext cx="10515600" cy="24783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315-F7A8-4960-8DBC-EBCCB06F193B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6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Tests</a:t>
            </a:r>
            <a:r>
              <a:rPr lang="pl-PL" dirty="0" smtClean="0"/>
              <a:t>: real life</a:t>
            </a: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39" y="1371600"/>
            <a:ext cx="7477922" cy="536814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F009-A916-4E6E-BF19-366600557E95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9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Performance</a:t>
            </a:r>
            <a:endParaRPr lang="pl-PL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99" y="2463771"/>
            <a:ext cx="2833601" cy="2833601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376D-AFD1-43CF-AA76-88D5A523B239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4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Experience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f(x)=x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7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f(x)=sin(x)</a:t>
            </a:r>
          </a:p>
        </p:txBody>
      </p:sp>
    </p:spTree>
    <p:extLst>
      <p:ext uri="{BB962C8B-B14F-4D97-AF65-F5344CB8AC3E}">
        <p14:creationId xmlns:p14="http://schemas.microsoft.com/office/powerpoint/2010/main" val="36629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Else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13566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About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8A18-1FD7-4C7F-A091-4A2D50915EDC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8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Questions?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0873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Is there any news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https://</a:t>
            </a:r>
            <a:r>
              <a:rPr lang="pl-PL" dirty="0" smtClean="0"/>
              <a:t>github.com/jstadnicki/isthereanynews</a:t>
            </a:r>
          </a:p>
          <a:p>
            <a:r>
              <a:rPr lang="pl-PL" dirty="0"/>
              <a:t>http://isthereanynews.pl</a:t>
            </a:r>
            <a:r>
              <a:rPr lang="pl-PL" dirty="0" smtClean="0"/>
              <a:t>/</a:t>
            </a:r>
          </a:p>
          <a:p>
            <a:r>
              <a:rPr lang="pl-PL" dirty="0"/>
              <a:t>@</a:t>
            </a:r>
            <a:r>
              <a:rPr lang="pl-PL" dirty="0" smtClean="0"/>
              <a:t>isthereanynews</a:t>
            </a:r>
          </a:p>
        </p:txBody>
      </p:sp>
    </p:spTree>
    <p:extLst>
      <p:ext uri="{BB962C8B-B14F-4D97-AF65-F5344CB8AC3E}">
        <p14:creationId xmlns:p14="http://schemas.microsoft.com/office/powerpoint/2010/main" val="15843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Feedback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jaroslaw.stadnicki@gmail.com</a:t>
            </a:r>
          </a:p>
        </p:txBody>
      </p:sp>
      <p:pic>
        <p:nvPicPr>
          <p:cNvPr id="9220" name="Picture 4" descr="https://pbs.twimg.com/media/CzPSN-SWIAEOb7r.jpg:large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68" r="-18468"/>
          <a:stretch/>
        </p:blipFill>
        <p:spPr bwMode="auto">
          <a:xfrm>
            <a:off x="3430588" y="292100"/>
            <a:ext cx="810629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F53B-2641-48E5-A0DF-94B29DE640AC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4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Jarosław Stadnicki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jaroslaw.stadnicki@gmail.com</a:t>
            </a:r>
            <a:endParaRPr lang="pl-PL" dirty="0" smtClean="0"/>
          </a:p>
          <a:p>
            <a:r>
              <a:rPr lang="pl-PL" dirty="0" smtClean="0"/>
              <a:t>jaroslawstadnicki.pl</a:t>
            </a:r>
          </a:p>
          <a:p>
            <a:r>
              <a:rPr lang="pl-PL" dirty="0" smtClean="0"/>
              <a:t>@j_stadnicki</a:t>
            </a:r>
          </a:p>
        </p:txBody>
      </p:sp>
    </p:spTree>
    <p:extLst>
      <p:ext uri="{BB962C8B-B14F-4D97-AF65-F5344CB8AC3E}">
        <p14:creationId xmlns:p14="http://schemas.microsoft.com/office/powerpoint/2010/main" val="18873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13800" dirty="0">
                <a:solidFill>
                  <a:srgbClr val="FF0000"/>
                </a:solidFill>
              </a:rPr>
              <a:t>❤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3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About project</a:t>
            </a:r>
            <a:r>
              <a:rPr lang="pl-PL" dirty="0" smtClean="0"/>
              <a:t>: MVP1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RSS</a:t>
            </a:r>
            <a:r>
              <a:rPr lang="en-US" dirty="0"/>
              <a:t> </a:t>
            </a:r>
            <a:r>
              <a:rPr lang="pl-PL" dirty="0"/>
              <a:t>- </a:t>
            </a:r>
            <a:r>
              <a:rPr lang="en-US" dirty="0"/>
              <a:t>Really Simple Syndication uses a family of standard web feed formats</a:t>
            </a:r>
            <a:r>
              <a:rPr lang="pl-PL" dirty="0"/>
              <a:t> </a:t>
            </a:r>
            <a:r>
              <a:rPr lang="en-US" dirty="0"/>
              <a:t>to publish frequently updated information: blog entries, news headlines. An RSS document includes full or summarized text, and metadata, like publishing date and author's name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pl-PL" sz="1200" dirty="0" smtClean="0"/>
              <a:t>(</a:t>
            </a:r>
            <a:r>
              <a:rPr lang="pl-PL" sz="1200" dirty="0" smtClean="0">
                <a:hlinkClick r:id="rId3"/>
              </a:rPr>
              <a:t>wikipedia</a:t>
            </a:r>
            <a:r>
              <a:rPr lang="pl-PL" sz="1200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0A42-AF4A-47CA-A9B6-96E830F8C4F6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0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About project</a:t>
            </a:r>
            <a:r>
              <a:rPr lang="pl-PL" dirty="0" smtClean="0"/>
              <a:t>: MVP1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Rss reader (kind of works)</a:t>
            </a:r>
          </a:p>
          <a:p>
            <a:endParaRPr lang="pl-PL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6EF-5D92-46FB-A154-7D0D113E2694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About project</a:t>
            </a:r>
            <a:r>
              <a:rPr lang="pl-PL" dirty="0" smtClean="0"/>
              <a:t>: MVP2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Rss reader (kind of works)</a:t>
            </a:r>
          </a:p>
          <a:p>
            <a:r>
              <a:rPr lang="pl-PL" dirty="0" smtClean="0"/>
              <a:t>Best news of a (near future) </a:t>
            </a:r>
          </a:p>
          <a:p>
            <a:pPr lvl="1"/>
            <a:r>
              <a:rPr lang="pl-PL" dirty="0" smtClean="0"/>
              <a:t>day, week, month</a:t>
            </a:r>
          </a:p>
          <a:p>
            <a:pPr lvl="1"/>
            <a:r>
              <a:rPr lang="pl-PL" dirty="0" smtClean="0"/>
              <a:t>friends</a:t>
            </a:r>
          </a:p>
          <a:p>
            <a:pPr lvl="1"/>
            <a:r>
              <a:rPr lang="pl-PL" dirty="0" smtClean="0"/>
              <a:t>topic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03-B9B4-4E9A-8A6C-E66B32E0F88E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9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About project</a:t>
            </a:r>
            <a:r>
              <a:rPr lang="pl-PL" dirty="0" smtClean="0"/>
              <a:t>: MVP3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Rss reader (kind of works)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Best news of a (near future) </a:t>
            </a:r>
          </a:p>
          <a:p>
            <a:pPr lvl="1"/>
            <a:r>
              <a:rPr lang="pl-PL" dirty="0" smtClean="0">
                <a:solidFill>
                  <a:schemeClr val="bg2"/>
                </a:solidFill>
              </a:rPr>
              <a:t>day, week, month</a:t>
            </a:r>
          </a:p>
          <a:p>
            <a:pPr lvl="1"/>
            <a:r>
              <a:rPr lang="pl-PL" dirty="0" smtClean="0">
                <a:solidFill>
                  <a:schemeClr val="bg2"/>
                </a:solidFill>
              </a:rPr>
              <a:t>friends</a:t>
            </a:r>
          </a:p>
          <a:p>
            <a:pPr lvl="1"/>
            <a:r>
              <a:rPr lang="pl-PL" dirty="0" smtClean="0">
                <a:solidFill>
                  <a:schemeClr val="bg2"/>
                </a:solidFill>
              </a:rPr>
              <a:t>topic</a:t>
            </a:r>
          </a:p>
          <a:p>
            <a:r>
              <a:rPr lang="pl-PL" dirty="0" smtClean="0"/>
              <a:t>Social agregator (far future)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714B-C760-4F34-91BF-26B52BAF42C5}" type="datetime1">
              <a:rPr lang="pl-PL" smtClean="0"/>
              <a:t>2016-12-19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3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About project</a:t>
            </a:r>
            <a:r>
              <a:rPr lang="pl-PL" dirty="0" smtClean="0">
                <a:solidFill>
                  <a:schemeClr val="bg1"/>
                </a:solidFill>
              </a:rPr>
              <a:t>: ideas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2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Why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Google reader is no more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A023-E86E-4D61-A65C-0FB4B0FDCB4A}" type="datetime1">
              <a:rPr lang="pl-PL" smtClean="0"/>
              <a:t>2016-12-19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Jarosław Stadnicki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0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491</Words>
  <Application>Microsoft Office PowerPoint</Application>
  <PresentationFormat>Widescreen</PresentationFormat>
  <Paragraphs>208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Jarosław Stadnicki</vt:lpstr>
      <vt:lpstr>Is there any news</vt:lpstr>
      <vt:lpstr>About</vt:lpstr>
      <vt:lpstr>About project: MVP1</vt:lpstr>
      <vt:lpstr>About project: MVP1</vt:lpstr>
      <vt:lpstr>About project: MVP2</vt:lpstr>
      <vt:lpstr>About project: MVP3</vt:lpstr>
      <vt:lpstr>About project: ideas</vt:lpstr>
      <vt:lpstr>Why?</vt:lpstr>
      <vt:lpstr>Why?</vt:lpstr>
      <vt:lpstr>Why?</vt:lpstr>
      <vt:lpstr>Why?</vt:lpstr>
      <vt:lpstr>Why?</vt:lpstr>
      <vt:lpstr>Technology</vt:lpstr>
      <vt:lpstr>PowerPoint Presentation</vt:lpstr>
      <vt:lpstr>Technology: lessons learnt</vt:lpstr>
      <vt:lpstr>Technology: backend guy tools</vt:lpstr>
      <vt:lpstr>Technology: two ways</vt:lpstr>
      <vt:lpstr>Self development: Full Stack Developer</vt:lpstr>
      <vt:lpstr>Self development: Full Stack Developer</vt:lpstr>
      <vt:lpstr>Architecture (wish)</vt:lpstr>
      <vt:lpstr>Architecture (actual)</vt:lpstr>
      <vt:lpstr>Tests: magic cycle</vt:lpstr>
      <vt:lpstr>Tests: real life</vt:lpstr>
      <vt:lpstr>Tests: real life</vt:lpstr>
      <vt:lpstr>Performance</vt:lpstr>
      <vt:lpstr>Experience</vt:lpstr>
      <vt:lpstr>Motivation</vt:lpstr>
      <vt:lpstr>Else</vt:lpstr>
      <vt:lpstr>Questions?</vt:lpstr>
      <vt:lpstr>Is there any news</vt:lpstr>
      <vt:lpstr>Feedback</vt:lpstr>
      <vt:lpstr>Jarosław Stadnicki</vt:lpstr>
      <vt:lpstr>❤</vt:lpstr>
    </vt:vector>
  </TitlesOfParts>
  <Company>pgs-soft.com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any news</dc:title>
  <dc:creator>Jaroslaw Stadnicki (PGS Software)</dc:creator>
  <cp:lastModifiedBy>Tomasz Pluskiewicz (PGS Software)</cp:lastModifiedBy>
  <cp:revision>43</cp:revision>
  <dcterms:created xsi:type="dcterms:W3CDTF">2016-12-03T13:33:33Z</dcterms:created>
  <dcterms:modified xsi:type="dcterms:W3CDTF">2016-12-19T09:52:58Z</dcterms:modified>
</cp:coreProperties>
</file>