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4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6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2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5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3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0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9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7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7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3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89C9F-2DA1-4972-9C18-A30390AC39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A4EDC-EF29-4AD1-AD71-895CCECF7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70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950" y="1122363"/>
            <a:ext cx="11073468" cy="2387600"/>
          </a:xfrm>
        </p:spPr>
        <p:txBody>
          <a:bodyPr>
            <a:normAutofit fontScale="90000"/>
          </a:bodyPr>
          <a:lstStyle/>
          <a:p>
            <a:r>
              <a:rPr lang="pl-PL" sz="8900" b="1" dirty="0" smtClean="0"/>
              <a:t>Learning </a:t>
            </a:r>
            <a:r>
              <a:rPr lang="pl-PL" sz="8900" b="1" dirty="0" err="1" smtClean="0"/>
              <a:t>new</a:t>
            </a:r>
            <a:r>
              <a:rPr lang="pl-PL" sz="8900" b="1" dirty="0" smtClean="0"/>
              <a:t> </a:t>
            </a:r>
            <a:r>
              <a:rPr lang="pl-PL" sz="8900" b="1" dirty="0" err="1" smtClean="0"/>
              <a:t>language</a:t>
            </a:r>
            <a:r>
              <a:rPr lang="pl-PL" sz="8900" b="1" dirty="0" smtClean="0"/>
              <a:t>/environment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8718"/>
            <a:ext cx="9144000" cy="1655762"/>
          </a:xfrm>
        </p:spPr>
        <p:txBody>
          <a:bodyPr/>
          <a:lstStyle/>
          <a:p>
            <a:r>
              <a:rPr lang="pl-PL" dirty="0" err="1" smtClean="0"/>
              <a:t>WrocNET</a:t>
            </a:r>
            <a:r>
              <a:rPr lang="pl-PL" dirty="0" smtClean="0"/>
              <a:t> </a:t>
            </a:r>
            <a:r>
              <a:rPr lang="pl-PL" dirty="0" err="1" smtClean="0"/>
              <a:t>Lightling</a:t>
            </a:r>
            <a:r>
              <a:rPr lang="pl-PL" dirty="0" smtClean="0"/>
              <a:t> </a:t>
            </a:r>
            <a:r>
              <a:rPr lang="pl-PL" dirty="0" err="1" smtClean="0"/>
              <a:t>Talks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90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Give presentations and teach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87475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the concepts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39485"/>
            <a:ext cx="10515600" cy="9144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Why learn new language/environment/thing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6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the syntax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30133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the </a:t>
            </a:r>
            <a:r>
              <a:rPr lang="pl-PL" sz="6000" b="1" dirty="0" err="1" smtClean="0"/>
              <a:t>framework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3421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the </a:t>
            </a:r>
            <a:r>
              <a:rPr lang="pl-PL" sz="6000" b="1" dirty="0" err="1" smtClean="0"/>
              <a:t>eco</a:t>
            </a:r>
            <a:r>
              <a:rPr lang="pl-PL" sz="6000" b="1" dirty="0" smtClean="0"/>
              <a:t>-system</a:t>
            </a:r>
            <a:endParaRPr lang="en-US" sz="60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439485"/>
            <a:ext cx="10515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dirty="0" smtClean="0"/>
              <a:t>IDE/</a:t>
            </a:r>
            <a:r>
              <a:rPr lang="pl-PL" dirty="0" err="1" smtClean="0"/>
              <a:t>tests</a:t>
            </a:r>
            <a:r>
              <a:rPr lang="pl-PL" dirty="0" smtClean="0"/>
              <a:t>/</a:t>
            </a:r>
            <a:r>
              <a:rPr lang="pl-PL" dirty="0" err="1" smtClean="0"/>
              <a:t>deployment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2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</a:t>
            </a:r>
            <a:r>
              <a:rPr lang="pl-PL" sz="6000" b="1" dirty="0" smtClean="0"/>
              <a:t>from </a:t>
            </a:r>
            <a:r>
              <a:rPr lang="en-US" sz="6000" b="1" dirty="0" smtClean="0"/>
              <a:t>existing</a:t>
            </a:r>
            <a:r>
              <a:rPr lang="pl-PL" sz="6000" b="1" dirty="0" smtClean="0"/>
              <a:t> </a:t>
            </a:r>
            <a:r>
              <a:rPr lang="pl-PL" sz="6000" b="1" dirty="0" err="1" smtClean="0"/>
              <a:t>source</a:t>
            </a:r>
            <a:r>
              <a:rPr lang="pl-PL" sz="6000" b="1" dirty="0" smtClean="0"/>
              <a:t> </a:t>
            </a:r>
            <a:r>
              <a:rPr lang="pl-PL" sz="6000" b="1" dirty="0" err="1" smtClean="0"/>
              <a:t>code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3769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Learn </a:t>
            </a:r>
            <a:r>
              <a:rPr lang="pl-PL" sz="6000" b="1" dirty="0" err="1" smtClean="0"/>
              <a:t>best</a:t>
            </a:r>
            <a:r>
              <a:rPr lang="pl-PL" sz="6000" b="1" dirty="0" smtClean="0"/>
              <a:t> </a:t>
            </a:r>
            <a:r>
              <a:rPr lang="pl-PL" sz="6000" b="1" dirty="0" err="1" smtClean="0"/>
              <a:t>practices</a:t>
            </a:r>
            <a:endParaRPr lang="en-US" sz="60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439485"/>
            <a:ext cx="10515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3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6000" b="1" dirty="0" err="1" smtClean="0"/>
              <a:t>Meet</a:t>
            </a:r>
            <a:r>
              <a:rPr lang="pl-PL" sz="6000" b="1" dirty="0" smtClean="0"/>
              <a:t> the </a:t>
            </a:r>
            <a:r>
              <a:rPr lang="pl-PL" sz="6000" b="1" dirty="0" err="1" smtClean="0"/>
              <a:t>community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2804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5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6000" b="1" dirty="0" err="1" smtClean="0"/>
              <a:t>Make</a:t>
            </a:r>
            <a:r>
              <a:rPr lang="pl-PL" sz="6000" b="1" dirty="0" smtClean="0"/>
              <a:t> pet </a:t>
            </a:r>
            <a:r>
              <a:rPr lang="pl-PL" sz="6000" b="1" dirty="0" err="1" smtClean="0"/>
              <a:t>projects</a:t>
            </a:r>
            <a:endParaRPr lang="en-US" sz="60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439485"/>
            <a:ext cx="10515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l-PL" sz="3600" dirty="0" smtClean="0"/>
              <a:t>x10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837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43</Words>
  <Application>Microsoft Office PowerPoint</Application>
  <PresentationFormat>Widescreen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Learning new language/environment</vt:lpstr>
      <vt:lpstr>Learn the concepts</vt:lpstr>
      <vt:lpstr>Learn the syntax</vt:lpstr>
      <vt:lpstr>Learn the framework</vt:lpstr>
      <vt:lpstr>Learn the eco-system</vt:lpstr>
      <vt:lpstr>Learn from existing source code</vt:lpstr>
      <vt:lpstr>Learn best practices</vt:lpstr>
      <vt:lpstr>Meet the community</vt:lpstr>
      <vt:lpstr>Make pet projects</vt:lpstr>
      <vt:lpstr>Give presentations and teach</vt:lpstr>
    </vt:vector>
  </TitlesOfParts>
  <Company>GEMOTIAL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new language/environment</dc:title>
  <dc:creator>Pawel Klimczyk</dc:creator>
  <cp:lastModifiedBy>Pawel Klimczyk</cp:lastModifiedBy>
  <cp:revision>7</cp:revision>
  <dcterms:created xsi:type="dcterms:W3CDTF">2017-01-17T13:41:09Z</dcterms:created>
  <dcterms:modified xsi:type="dcterms:W3CDTF">2017-03-02T14:38:50Z</dcterms:modified>
</cp:coreProperties>
</file>