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75" r:id="rId4"/>
    <p:sldId id="265" r:id="rId5"/>
    <p:sldId id="266" r:id="rId6"/>
    <p:sldId id="264" r:id="rId7"/>
    <p:sldId id="271" r:id="rId8"/>
    <p:sldId id="276" r:id="rId9"/>
    <p:sldId id="272" r:id="rId10"/>
    <p:sldId id="277" r:id="rId11"/>
    <p:sldId id="278" r:id="rId12"/>
    <p:sldId id="279" r:id="rId13"/>
    <p:sldId id="260" r:id="rId14"/>
    <p:sldId id="257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ian Jarosch" initials="DJ" lastIdx="1" clrIdx="0">
    <p:extLst>
      <p:ext uri="{19B8F6BF-5375-455C-9EA6-DF929625EA0E}">
        <p15:presenceInfo xmlns:p15="http://schemas.microsoft.com/office/powerpoint/2012/main" userId="435ed6ba9e93ff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6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7BF74-CE90-48F8-BD97-AEC3C7C6E9AE}" type="datetimeFigureOut">
              <a:rPr lang="pl-PL" smtClean="0"/>
              <a:t>20.04.2016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EB90B-6125-4237-B3C1-16750EEFB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48736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6ECD8-5BC7-4C72-BF82-2A64A1A81588}" type="datetimeFigureOut">
              <a:rPr lang="pl-PL" smtClean="0"/>
              <a:t>20.04.2016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0CECF-2C53-44F2-9014-EBE35726B29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9724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889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Opowiedziec trochę o sobie.</a:t>
            </a:r>
          </a:p>
          <a:p>
            <a:r>
              <a:rPr lang="pl-PL" dirty="0" smtClean="0"/>
              <a:t>Tworzenie aplikacji mobilnych to wciąż obszar gdzie jeden</a:t>
            </a:r>
            <a:r>
              <a:rPr lang="pl-PL" baseline="0" dirty="0" smtClean="0"/>
              <a:t> programista może może od początku do końca stworzyc aplikacjię.</a:t>
            </a:r>
          </a:p>
          <a:p>
            <a:r>
              <a:rPr lang="pl-PL" baseline="0" dirty="0" smtClean="0"/>
              <a:t>Aplikacjie mobilne to z założenie małe kilku ekranowe programy.</a:t>
            </a:r>
            <a:endParaRPr lang="pl-PL" dirty="0" smtClean="0"/>
          </a:p>
          <a:p>
            <a:r>
              <a:rPr lang="pl-PL" dirty="0" smtClean="0"/>
              <a:t>Co</a:t>
            </a:r>
            <a:r>
              <a:rPr lang="pl-PL" baseline="0" dirty="0" smtClean="0"/>
              <a:t> może zrobić programista, który chce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76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Najpierw</a:t>
            </a:r>
            <a:r>
              <a:rPr lang="pl-PL" baseline="0" dirty="0" smtClean="0"/>
              <a:t> na ios, potem pod VS na Android.</a:t>
            </a:r>
          </a:p>
          <a:p>
            <a:r>
              <a:rPr lang="pl-PL" baseline="0" dirty="0" smtClean="0"/>
              <a:t>http://phone.flatplanet.pl/api/PhoneService/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208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Najpierw</a:t>
            </a:r>
            <a:r>
              <a:rPr lang="pl-PL" baseline="0" dirty="0" smtClean="0"/>
              <a:t> na ios, potem pod VS na Android.</a:t>
            </a:r>
          </a:p>
          <a:p>
            <a:r>
              <a:rPr lang="pl-PL" baseline="0" dirty="0" smtClean="0"/>
              <a:t>http://phone.flatplanet.pl/api/PhoneService/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0CECF-2C53-44F2-9014-EBE35726B29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686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4981572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3059" y="1122363"/>
            <a:ext cx="9369099" cy="1687512"/>
          </a:xfrm>
        </p:spPr>
        <p:txBody>
          <a:bodyPr lIns="0" tIns="0" rIns="0" anchor="t" anchorCtr="0">
            <a:noAutofit/>
          </a:bodyPr>
          <a:lstStyle>
            <a:lvl1pPr algn="l">
              <a:defRPr sz="6400" b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059" y="2809875"/>
            <a:ext cx="9369099" cy="2171699"/>
          </a:xfrm>
        </p:spPr>
        <p:txBody>
          <a:bodyPr lIns="0" tIns="180000" r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302159" y="5224932"/>
            <a:ext cx="944921" cy="442440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9F919BCF-04E3-445F-985C-2FC6D5F1E058}" type="datetime1">
              <a:rPr lang="pl-PL" smtClean="0"/>
              <a:pPr/>
              <a:t>20.04.2016</a:t>
            </a:fld>
            <a:endParaRPr lang="pl-PL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7" y="5093724"/>
            <a:ext cx="2509583" cy="167640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1247080" y="0"/>
            <a:ext cx="944920" cy="935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Rectangle 16"/>
          <p:cNvSpPr/>
          <p:nvPr userDrawn="1"/>
        </p:nvSpPr>
        <p:spPr>
          <a:xfrm>
            <a:off x="10302159" y="935982"/>
            <a:ext cx="944920" cy="935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Rectangle 17"/>
          <p:cNvSpPr/>
          <p:nvPr userDrawn="1"/>
        </p:nvSpPr>
        <p:spPr>
          <a:xfrm>
            <a:off x="10302159" y="5917554"/>
            <a:ext cx="944920" cy="94044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ectangle 18"/>
          <p:cNvSpPr/>
          <p:nvPr userDrawn="1"/>
        </p:nvSpPr>
        <p:spPr>
          <a:xfrm>
            <a:off x="9357239" y="4981572"/>
            <a:ext cx="944920" cy="935982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281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 with photo in background –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alpha val="90000"/>
            </a:schemeClr>
          </a:solidFill>
        </p:spPr>
        <p:txBody>
          <a:bodyPr tIns="2880000" anchor="t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473718"/>
            <a:ext cx="11247058" cy="936000"/>
          </a:xfrm>
          <a:solidFill>
            <a:srgbClr val="FF7726">
              <a:alpha val="95000"/>
            </a:srgbClr>
          </a:solidFill>
        </p:spPr>
        <p:txBody>
          <a:bodyPr lIns="900000" tIns="108000" rIns="360000"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933060" y="1896895"/>
            <a:ext cx="4677165" cy="4031489"/>
          </a:xfrm>
          <a:solidFill>
            <a:schemeClr val="bg1">
              <a:alpha val="90000"/>
            </a:schemeClr>
          </a:solidFill>
        </p:spPr>
        <p:txBody>
          <a:bodyPr lIns="360000" tIns="270000" rIns="360000" bIns="36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427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 with photo in background –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alpha val="90000"/>
            </a:schemeClr>
          </a:solidFill>
        </p:spPr>
        <p:txBody>
          <a:bodyPr tIns="2880000" anchor="t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" y="473718"/>
            <a:ext cx="11247058" cy="936000"/>
          </a:xfrm>
          <a:solidFill>
            <a:srgbClr val="FF7726">
              <a:alpha val="95000"/>
            </a:srgbClr>
          </a:solidFill>
        </p:spPr>
        <p:txBody>
          <a:bodyPr lIns="900000" tIns="108000" rIns="360000">
            <a:normAutofit/>
          </a:bodyPr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1"/>
          </p:nvPr>
        </p:nvSpPr>
        <p:spPr>
          <a:xfrm>
            <a:off x="6562725" y="1896895"/>
            <a:ext cx="4684334" cy="4031489"/>
          </a:xfrm>
          <a:solidFill>
            <a:schemeClr val="bg1">
              <a:alpha val="90000"/>
            </a:schemeClr>
          </a:solidFill>
        </p:spPr>
        <p:txBody>
          <a:bodyPr lIns="360000" tIns="270000" rIns="360000" bIns="36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03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71B5E00F-D7CC-4BFC-B609-DFDBB51EFC1C}" type="datetime1">
              <a:rPr lang="pl-PL" smtClean="0"/>
              <a:t>20.04.2016</a:t>
            </a:fld>
            <a:endParaRPr lang="pl-PL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Rectangle 17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ectangle 18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622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933059" y="923925"/>
            <a:ext cx="10314000" cy="4057650"/>
          </a:xfrm>
        </p:spPr>
        <p:txBody>
          <a:bodyPr lIns="0" tIns="720000" rIns="0" anchor="ctr" anchorCtr="0"/>
          <a:lstStyle>
            <a:lvl1pPr algn="ctr">
              <a:defRPr sz="6000" b="0">
                <a:solidFill>
                  <a:srgbClr val="FF7726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7613049E-24ED-4951-853D-74D5F0E48116}" type="datetime1">
              <a:rPr lang="pl-PL" smtClean="0"/>
              <a:t>20.04.2016</a:t>
            </a:fld>
            <a:endParaRPr lang="pl-PL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75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slide –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933059" y="923925"/>
            <a:ext cx="10314000" cy="2190750"/>
          </a:xfrm>
        </p:spPr>
        <p:txBody>
          <a:bodyPr lIns="0" tIns="0" rIns="0" anchor="b" anchorCtr="0"/>
          <a:lstStyle>
            <a:lvl1pPr algn="ctr">
              <a:defRPr sz="6000" b="0">
                <a:solidFill>
                  <a:srgbClr val="FF7726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33059" y="3114675"/>
            <a:ext cx="10314000" cy="1866899"/>
          </a:xfrm>
        </p:spPr>
        <p:txBody>
          <a:bodyPr lIns="0" tIns="180000" rIns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979AC0A2-5BAF-4008-A26D-CE72B61CFF1C}" type="datetime1">
              <a:rPr lang="pl-PL" smtClean="0"/>
              <a:t>20.04.2016</a:t>
            </a:fld>
            <a:endParaRPr lang="pl-PL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9436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slide – with photo i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2880000" anchor="t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0" y="3744000"/>
            <a:ext cx="12192000" cy="1248913"/>
          </a:xfrm>
          <a:solidFill>
            <a:srgbClr val="FF7726">
              <a:alpha val="95000"/>
            </a:srgbClr>
          </a:solidFill>
        </p:spPr>
        <p:txBody>
          <a:bodyPr lIns="0" tIns="36000" rIns="0" anchor="ctr" anchorCtr="0">
            <a:normAutofit/>
          </a:bodyPr>
          <a:lstStyle>
            <a:lvl1pPr algn="ctr">
              <a:defRPr sz="5000" b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269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slide – with photo in background –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2880000" anchor="t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0" y="4992912"/>
            <a:ext cx="12191999" cy="1865087"/>
          </a:xfrm>
          <a:solidFill>
            <a:schemeClr val="bg1">
              <a:alpha val="90000"/>
            </a:schemeClr>
          </a:solidFill>
        </p:spPr>
        <p:txBody>
          <a:bodyPr lIns="0" tIns="180000" rIns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0" y="3744000"/>
            <a:ext cx="12192000" cy="1248913"/>
          </a:xfrm>
          <a:solidFill>
            <a:srgbClr val="FF7726">
              <a:alpha val="95000"/>
            </a:srgbClr>
          </a:solidFill>
        </p:spPr>
        <p:txBody>
          <a:bodyPr lIns="0" tIns="36000" rIns="0" anchor="ctr" anchorCtr="0">
            <a:normAutofit/>
          </a:bodyPr>
          <a:lstStyle>
            <a:lvl1pPr algn="ctr">
              <a:defRPr sz="5000" b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711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– left caption po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1800000" anchor="t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-1" y="5438776"/>
            <a:ext cx="11247057" cy="476249"/>
          </a:xfrm>
          <a:solidFill>
            <a:srgbClr val="FF7726">
              <a:alpha val="95000"/>
            </a:srgbClr>
          </a:solidFill>
        </p:spPr>
        <p:txBody>
          <a:bodyPr lIns="180000" tIns="0" rIns="180000" bIns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6252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 – right caption po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tIns="1800000" anchor="t" anchorCtr="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932689" y="5438776"/>
            <a:ext cx="11259312" cy="476249"/>
          </a:xfrm>
          <a:solidFill>
            <a:srgbClr val="FF7726">
              <a:alpha val="95000"/>
            </a:srgbClr>
          </a:solidFill>
        </p:spPr>
        <p:txBody>
          <a:bodyPr lIns="180000" tIns="0" rIns="180000" bIns="0" anchor="ctr" anchorCtr="0">
            <a:normAutofit/>
          </a:bodyPr>
          <a:lstStyle>
            <a:lvl1pPr algn="r">
              <a:defRPr sz="2000" b="1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289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0FA1722-6553-4600-917D-4A8F60001E49}" type="datetime1">
              <a:rPr lang="pl-PL" smtClean="0"/>
              <a:t>20.04.2016</a:t>
            </a:fld>
            <a:endParaRPr lang="pl-PL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146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fo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0" y="4981572"/>
            <a:ext cx="12192000" cy="1876428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05125" y="1466849"/>
            <a:ext cx="2333625" cy="981075"/>
          </a:xfrm>
        </p:spPr>
        <p:txBody>
          <a:bodyPr lIns="0" tIns="0" rIns="0" anchor="ctr" anchorCtr="0">
            <a:normAutofit/>
          </a:bodyPr>
          <a:lstStyle>
            <a:lvl1pPr algn="ctr">
              <a:defRPr sz="2400" b="1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pl-PL" dirty="0" smtClean="0"/>
              <a:t>RESPONSE TO</a:t>
            </a:r>
            <a:endParaRPr lang="pl-PL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302159" y="5224932"/>
            <a:ext cx="944921" cy="442440"/>
          </a:xfrm>
          <a:prstGeom prst="rect">
            <a:avLst/>
          </a:prstGeom>
          <a:noFill/>
        </p:spPr>
        <p:txBody>
          <a:bodyPr lIns="0" rIns="0" anchor="ctr" anchorCtr="0"/>
          <a:lstStyle>
            <a:lvl1pPr algn="ctr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47567727-9A3A-4634-B01D-4AEFDD954793}" type="datetime1">
              <a:rPr lang="pl-PL" smtClean="0"/>
              <a:t>20.04.2016</a:t>
            </a:fld>
            <a:endParaRPr lang="pl-PL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7" y="1122363"/>
            <a:ext cx="2509583" cy="167640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1247080" y="0"/>
            <a:ext cx="944920" cy="935982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Rectangle 16"/>
          <p:cNvSpPr/>
          <p:nvPr userDrawn="1"/>
        </p:nvSpPr>
        <p:spPr>
          <a:xfrm>
            <a:off x="9357239" y="935982"/>
            <a:ext cx="944920" cy="935982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Rectangle 10"/>
          <p:cNvSpPr/>
          <p:nvPr userDrawn="1"/>
        </p:nvSpPr>
        <p:spPr>
          <a:xfrm>
            <a:off x="9357239" y="4045590"/>
            <a:ext cx="944920" cy="935982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Rectangle 13"/>
          <p:cNvSpPr/>
          <p:nvPr userDrawn="1"/>
        </p:nvSpPr>
        <p:spPr>
          <a:xfrm>
            <a:off x="10302159" y="3107679"/>
            <a:ext cx="944920" cy="935982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238749" y="1122363"/>
            <a:ext cx="4118489" cy="1676401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pl-PL" dirty="0" smtClean="0"/>
              <a:t>CLIENT’S LOGO HERE</a:t>
            </a:r>
            <a:endParaRPr lang="pl-P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44920" y="5224463"/>
            <a:ext cx="9357955" cy="44291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</a:t>
            </a:r>
            <a:r>
              <a:rPr lang="pl-PL" dirty="0" smtClean="0"/>
              <a:t>add contact info</a:t>
            </a:r>
            <a:endParaRPr lang="pl-PL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11247080" y="4977928"/>
            <a:ext cx="944920" cy="9359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379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Last Slide – Regu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933059" y="1876425"/>
            <a:ext cx="10314000" cy="2162175"/>
          </a:xfrm>
        </p:spPr>
        <p:txBody>
          <a:bodyPr lIns="0" tIns="0" rIns="0" anchor="ctr" anchorCtr="0"/>
          <a:lstStyle>
            <a:lvl1pPr algn="ctr">
              <a:defRPr sz="6000" b="0">
                <a:solidFill>
                  <a:srgbClr val="FF7726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pl-PL" dirty="0" smtClean="0"/>
              <a:t>Thank you</a:t>
            </a:r>
            <a:endParaRPr lang="pl-P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05" y="4019475"/>
            <a:ext cx="1482036" cy="9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0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Last Slide –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-2905125"/>
            <a:ext cx="8442960" cy="105537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56292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3058" y="2371725"/>
            <a:ext cx="3715141" cy="3552825"/>
          </a:xfrm>
        </p:spPr>
        <p:txBody>
          <a:bodyPr lIns="0" tIns="180000" rIns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PGS Software S.A.</a:t>
            </a:r>
          </a:p>
          <a:p>
            <a:r>
              <a:rPr lang="en-US" dirty="0" smtClean="0"/>
              <a:t>Tel.: +48 71 79 82 692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Fax: +48 71 79 82 690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dirty="0" smtClean="0"/>
              <a:t>E-mail: pgs-soft@pgs-soft.com</a:t>
            </a:r>
          </a:p>
          <a:p>
            <a:endParaRPr lang="pl-PL" dirty="0" smtClean="0"/>
          </a:p>
          <a:p>
            <a:r>
              <a:rPr lang="en-US" dirty="0" smtClean="0"/>
              <a:t>www.pgs-soft.com</a:t>
            </a:r>
            <a:endParaRPr lang="pl-PL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9" y="562112"/>
            <a:ext cx="2580671" cy="172388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1247060" y="936000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Rectangle 19"/>
          <p:cNvSpPr/>
          <p:nvPr userDrawn="1"/>
        </p:nvSpPr>
        <p:spPr>
          <a:xfrm>
            <a:off x="10304085" y="0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Rectangle 20"/>
          <p:cNvSpPr/>
          <p:nvPr userDrawn="1"/>
        </p:nvSpPr>
        <p:spPr>
          <a:xfrm>
            <a:off x="10302119" y="2808000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Rectangle 21"/>
          <p:cNvSpPr/>
          <p:nvPr userDrawn="1"/>
        </p:nvSpPr>
        <p:spPr>
          <a:xfrm>
            <a:off x="0" y="5920725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Rectangle 22"/>
          <p:cNvSpPr/>
          <p:nvPr userDrawn="1"/>
        </p:nvSpPr>
        <p:spPr>
          <a:xfrm>
            <a:off x="944940" y="4984725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28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to fo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46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933059" y="1122363"/>
            <a:ext cx="8439541" cy="1687512"/>
          </a:xfrm>
        </p:spPr>
        <p:txBody>
          <a:bodyPr lIns="0" tIns="0" rIns="0" anchor="t" anchorCtr="0">
            <a:noAutofit/>
          </a:bodyPr>
          <a:lstStyle>
            <a:lvl1pPr algn="l">
              <a:defRPr sz="6400" b="0">
                <a:solidFill>
                  <a:srgbClr val="FF7726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933059" y="2809875"/>
            <a:ext cx="8439541" cy="2171699"/>
          </a:xfrm>
        </p:spPr>
        <p:txBody>
          <a:bodyPr lIns="0" tIns="180000" rIns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1247060" y="936000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Rectangle 20"/>
          <p:cNvSpPr/>
          <p:nvPr userDrawn="1"/>
        </p:nvSpPr>
        <p:spPr>
          <a:xfrm>
            <a:off x="10304085" y="0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Rectangle 21"/>
          <p:cNvSpPr/>
          <p:nvPr userDrawn="1"/>
        </p:nvSpPr>
        <p:spPr>
          <a:xfrm>
            <a:off x="10302119" y="2808000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E545D52F-7E34-430E-92C2-B9019C9FE1F8}" type="datetime1">
              <a:rPr lang="pl-PL" smtClean="0"/>
              <a:t>20.04.2016</a:t>
            </a:fld>
            <a:endParaRPr lang="pl-P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58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060" y="1876425"/>
            <a:ext cx="10313999" cy="4039183"/>
          </a:xfrm>
        </p:spPr>
        <p:txBody>
          <a:bodyPr lIns="18000" rIns="18000"/>
          <a:lstStyle>
            <a:lvl1pPr marL="0" indent="0">
              <a:buNone/>
              <a:defRPr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DDCC8EB-A853-464B-BC91-87AB0F24F20C}" type="datetime1">
              <a:rPr lang="pl-PL" smtClean="0"/>
              <a:t>20.04.2016</a:t>
            </a:fld>
            <a:endParaRPr lang="pl-P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Rectangle 12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Rectangle 17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493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with anoth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060" y="1876426"/>
            <a:ext cx="10313999" cy="2601322"/>
          </a:xfrm>
        </p:spPr>
        <p:txBody>
          <a:bodyPr lIns="18000" rIns="18000"/>
          <a:lstStyle>
            <a:lvl1pPr marL="0" indent="0">
              <a:buNone/>
              <a:defRPr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33450" y="4979988"/>
            <a:ext cx="10313988" cy="935037"/>
          </a:xfrm>
          <a:solidFill>
            <a:srgbClr val="FF7726"/>
          </a:solidFill>
        </p:spPr>
        <p:txBody>
          <a:bodyPr lIns="360000" anchor="ctr" anchorCtr="0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FE9D4C09-B9B9-4E7E-BFE8-6ADDF52275FE}" type="datetime1">
              <a:rPr lang="pl-PL" smtClean="0"/>
              <a:t>20.04.2016</a:t>
            </a:fld>
            <a:endParaRPr lang="pl-PL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Rectangle 12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Rectangle 20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471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060" y="1896895"/>
            <a:ext cx="4677165" cy="4031489"/>
          </a:xfrm>
        </p:spPr>
        <p:txBody>
          <a:bodyPr lIns="18000" rIns="18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2725" y="1896895"/>
            <a:ext cx="4684334" cy="4031489"/>
          </a:xfrm>
        </p:spPr>
        <p:txBody>
          <a:bodyPr lIns="18000" rIns="18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A0077F13-65D8-4930-97B4-1922CA4DE32E}" type="datetime1">
              <a:rPr lang="pl-PL" smtClean="0"/>
              <a:t>20.04.2016</a:t>
            </a:fld>
            <a:endParaRPr lang="pl-PL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ectangle 18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ectangle 23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44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Two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060" y="1866899"/>
            <a:ext cx="4677165" cy="638175"/>
          </a:xfrm>
        </p:spPr>
        <p:txBody>
          <a:bodyPr lIns="18000" rIns="18000" anchor="b"/>
          <a:lstStyle>
            <a:lvl1pPr marL="0" indent="0">
              <a:buNone/>
              <a:defRPr sz="2400" b="0">
                <a:solidFill>
                  <a:srgbClr val="FF77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3060" y="2505075"/>
            <a:ext cx="4677165" cy="3423310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2725" y="1866899"/>
            <a:ext cx="4684334" cy="638176"/>
          </a:xfrm>
        </p:spPr>
        <p:txBody>
          <a:bodyPr lIns="18000" rIns="18000" anchor="b"/>
          <a:lstStyle>
            <a:lvl1pPr marL="0" indent="0">
              <a:buNone/>
              <a:defRPr sz="2400" b="0">
                <a:solidFill>
                  <a:srgbClr val="FF77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2724" y="2505075"/>
            <a:ext cx="4684335" cy="3684588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54E3E3B9-5522-46DE-93CF-B235F83E0D1C}" type="datetime1">
              <a:rPr lang="pl-PL" smtClean="0"/>
              <a:t>20.04.2016</a:t>
            </a:fld>
            <a:endParaRPr lang="pl-PL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Rectangle 21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ectangle 23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0291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gular Slide –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3061" y="1847851"/>
            <a:ext cx="2811625" cy="4080536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9086" y="1847851"/>
            <a:ext cx="3077022" cy="4080536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8432799" y="1847851"/>
            <a:ext cx="2814259" cy="4080536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5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C968AFDE-34B3-460F-92BC-64A794DCADA8}" type="datetime1">
              <a:rPr lang="pl-PL" smtClean="0"/>
              <a:t>20.04.2016</a:t>
            </a:fld>
            <a:endParaRPr lang="pl-PL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Rectangle 21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ectangle 23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050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– Three Columns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061" y="1866899"/>
            <a:ext cx="2817846" cy="638175"/>
          </a:xfrm>
        </p:spPr>
        <p:txBody>
          <a:bodyPr lIns="18000" rIns="18000" anchor="b">
            <a:noAutofit/>
          </a:bodyPr>
          <a:lstStyle>
            <a:lvl1pPr marL="0" indent="0">
              <a:buNone/>
              <a:defRPr sz="2000" b="0">
                <a:solidFill>
                  <a:srgbClr val="FF77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3061" y="2505075"/>
            <a:ext cx="2817846" cy="3423310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4637" y="1866899"/>
            <a:ext cx="2809875" cy="638176"/>
          </a:xfrm>
        </p:spPr>
        <p:txBody>
          <a:bodyPr lIns="18000" rIns="18000" anchor="b">
            <a:noAutofit/>
          </a:bodyPr>
          <a:lstStyle>
            <a:lvl1pPr marL="0" indent="0">
              <a:buNone/>
              <a:defRPr sz="2000" b="0">
                <a:solidFill>
                  <a:srgbClr val="FF77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4637" y="2505075"/>
            <a:ext cx="2809876" cy="3423310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37183" y="1866899"/>
            <a:ext cx="2809875" cy="638176"/>
          </a:xfrm>
        </p:spPr>
        <p:txBody>
          <a:bodyPr lIns="18000" rIns="18000" anchor="b">
            <a:noAutofit/>
          </a:bodyPr>
          <a:lstStyle>
            <a:lvl1pPr marL="0" indent="0">
              <a:buNone/>
              <a:defRPr sz="2000" b="0">
                <a:solidFill>
                  <a:srgbClr val="FF77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8437183" y="2505075"/>
            <a:ext cx="2809876" cy="3423310"/>
          </a:xfrm>
        </p:spPr>
        <p:txBody>
          <a:bodyPr lIns="18000" tIns="360000" rIns="180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8" y="6417469"/>
            <a:ext cx="659478" cy="440531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6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B31B2011-DFDB-4EB9-9E8E-57EDC5F18670}" type="datetime1">
              <a:rPr lang="pl-PL" smtClean="0"/>
              <a:t>20.04.2016</a:t>
            </a:fld>
            <a:endParaRPr lang="pl-PL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1247058" y="6546195"/>
            <a:ext cx="0" cy="18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33061" y="473718"/>
            <a:ext cx="9371024" cy="936000"/>
          </a:xfrm>
          <a:noFill/>
        </p:spPr>
        <p:txBody>
          <a:bodyPr lIns="0" tIns="108000" rIns="360000">
            <a:normAutofit/>
          </a:bodyPr>
          <a:lstStyle>
            <a:lvl1pPr>
              <a:defRPr sz="4800">
                <a:solidFill>
                  <a:srgbClr val="FF772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1247060" y="473718"/>
            <a:ext cx="944940" cy="936000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ectangle 23"/>
          <p:cNvSpPr/>
          <p:nvPr userDrawn="1"/>
        </p:nvSpPr>
        <p:spPr>
          <a:xfrm>
            <a:off x="10304085" y="-15368"/>
            <a:ext cx="944940" cy="489086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Rectangle 25"/>
          <p:cNvSpPr/>
          <p:nvPr userDrawn="1"/>
        </p:nvSpPr>
        <p:spPr>
          <a:xfrm>
            <a:off x="-10896" y="-15368"/>
            <a:ext cx="944940" cy="489085"/>
          </a:xfrm>
          <a:prstGeom prst="rect">
            <a:avLst/>
          </a:prstGeom>
          <a:solidFill>
            <a:srgbClr val="FF7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901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3060" y="466531"/>
            <a:ext cx="10313999" cy="933061"/>
          </a:xfrm>
          <a:prstGeom prst="rect">
            <a:avLst/>
          </a:prstGeom>
        </p:spPr>
        <p:txBody>
          <a:bodyPr vert="horz" lIns="360000" tIns="108000" rIns="36000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060" y="1876425"/>
            <a:ext cx="10313999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4243" y="6415561"/>
            <a:ext cx="7028557" cy="442439"/>
          </a:xfrm>
          <a:prstGeom prst="rect">
            <a:avLst/>
          </a:prstGeom>
        </p:spPr>
        <p:txBody>
          <a:bodyPr lIns="180000" anchor="ctr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372600" y="6415561"/>
            <a:ext cx="1874457" cy="442439"/>
          </a:xfrm>
          <a:prstGeom prst="rect">
            <a:avLst/>
          </a:prstGeom>
        </p:spPr>
        <p:txBody>
          <a:bodyPr rIns="180000" anchor="ctr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9456AA7-E515-4EF0-85AE-2084D3B36FCB}" type="datetime1">
              <a:rPr lang="pl-PL" smtClean="0"/>
              <a:t>20.04.2016</a:t>
            </a:fld>
            <a:endParaRPr lang="pl-P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7058" y="6415562"/>
            <a:ext cx="939799" cy="442438"/>
          </a:xfrm>
          <a:prstGeom prst="rect">
            <a:avLst/>
          </a:prstGeom>
        </p:spPr>
        <p:txBody>
          <a:bodyPr vert="horz" lIns="18000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DD16D8C6-D3EF-484E-B1EF-645CD91101A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619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50" r:id="rId4"/>
    <p:sldLayoutId id="2147483673" r:id="rId5"/>
    <p:sldLayoutId id="2147483652" r:id="rId6"/>
    <p:sldLayoutId id="2147483653" r:id="rId7"/>
    <p:sldLayoutId id="2147483662" r:id="rId8"/>
    <p:sldLayoutId id="2147483658" r:id="rId9"/>
    <p:sldLayoutId id="2147483671" r:id="rId10"/>
    <p:sldLayoutId id="2147483672" r:id="rId11"/>
    <p:sldLayoutId id="2147483654" r:id="rId12"/>
    <p:sldLayoutId id="2147483660" r:id="rId13"/>
    <p:sldLayoutId id="2147483663" r:id="rId14"/>
    <p:sldLayoutId id="2147483665" r:id="rId15"/>
    <p:sldLayoutId id="2147483667" r:id="rId16"/>
    <p:sldLayoutId id="2147483669" r:id="rId17"/>
    <p:sldLayoutId id="2147483670" r:id="rId18"/>
    <p:sldLayoutId id="2147483655" r:id="rId19"/>
    <p:sldLayoutId id="2147483661" r:id="rId20"/>
    <p:sldLayoutId id="2147483659" r:id="rId21"/>
    <p:sldLayoutId id="2147483664" r:id="rId2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7726"/>
        </a:buClr>
        <a:buSzPct val="100000"/>
        <a:buFont typeface="Calibri Light" panose="020F0302020204030204" pitchFamily="34" charset="0"/>
        <a:buChar char="▪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468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726"/>
        </a:buClr>
        <a:buSzPct val="100000"/>
        <a:buFont typeface="Calibri Light" panose="020F0302020204030204" pitchFamily="34" charset="0"/>
        <a:buChar char="▪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720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726"/>
        </a:buClr>
        <a:buSzPct val="100000"/>
        <a:buFont typeface="Calibri Light" panose="020F0302020204030204" pitchFamily="34" charset="0"/>
        <a:buChar char="▪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972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726"/>
        </a:buClr>
        <a:buSzPct val="100000"/>
        <a:buFont typeface="Calibri Light" panose="020F0302020204030204" pitchFamily="34" charset="0"/>
        <a:buChar char="▪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224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7726"/>
        </a:buClr>
        <a:buSzPct val="100000"/>
        <a:buFont typeface="Calibri Light" panose="020F0302020204030204" pitchFamily="34" charset="0"/>
        <a:buChar char="▪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3059" y="2561902"/>
            <a:ext cx="9369099" cy="2171699"/>
          </a:xfrm>
        </p:spPr>
        <p:txBody>
          <a:bodyPr>
            <a:normAutofit/>
          </a:bodyPr>
          <a:lstStyle/>
          <a:p>
            <a:r>
              <a:rPr lang="pl-PL" smtClean="0"/>
              <a:t>Budowanie </a:t>
            </a:r>
            <a:r>
              <a:rPr lang="pl-PL" dirty="0"/>
              <a:t>aplikacji mobilnych na platformy iOS/Android/Windows Phone przy użyciu narzędzi Xamarin Platform.</a:t>
            </a:r>
            <a:endParaRPr lang="pl-P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012C8D-EB69-492C-AD3D-9099122954D4}" type="datetime1">
              <a:rPr lang="pl-PL" smtClean="0"/>
              <a:t>20.04.2016</a:t>
            </a:fld>
            <a:endParaRPr lang="pl-PL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C# może więcej!</a:t>
            </a:r>
            <a:endParaRPr lang="pl-PL" dirty="0"/>
          </a:p>
        </p:txBody>
      </p:sp>
      <p:pic>
        <p:nvPicPr>
          <p:cNvPr id="1026" name="Picture 2" descr="http://www.smesoftware.net/wordpress/wp-content/uploads/2014/02/OS-icons1-300x1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49" y="3430586"/>
            <a:ext cx="28575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20.04.2016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[Demo] </a:t>
            </a:r>
            <a:r>
              <a:rPr lang="pl-PL" dirty="0" smtClean="0"/>
              <a:t>Xamarin.Forms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0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20.04.2016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[Demo] Xamarin.Forms with XAML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79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20.04.2016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[DEMO] XAML + MVVM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22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877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PGS Software S.A.</a:t>
            </a:r>
          </a:p>
          <a:p>
            <a:r>
              <a:rPr lang="en-US" dirty="0"/>
              <a:t>Tel.: +48 71 79 82 692</a:t>
            </a:r>
            <a:r>
              <a:rPr lang="pl-PL" dirty="0"/>
              <a:t/>
            </a:r>
            <a:br>
              <a:rPr lang="pl-PL" dirty="0"/>
            </a:br>
            <a:r>
              <a:rPr lang="en-US" dirty="0"/>
              <a:t>Fax: +48 71 79 82 690</a:t>
            </a:r>
            <a:r>
              <a:rPr lang="pl-PL" dirty="0"/>
              <a:t/>
            </a:r>
            <a:br>
              <a:rPr lang="pl-PL" dirty="0"/>
            </a:br>
            <a:r>
              <a:rPr lang="en-US" dirty="0"/>
              <a:t>E-mail: pgs-soft@pgs-soft.com</a:t>
            </a:r>
          </a:p>
          <a:p>
            <a:endParaRPr lang="pl-PL" dirty="0"/>
          </a:p>
          <a:p>
            <a:r>
              <a:rPr lang="en-US" dirty="0"/>
              <a:t>www.pgs-soft.com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46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20.04.2016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Damian Jarosch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2050" name="Picture 2" descr="https://fbcdn-sphotos-b-a.akamaihd.net/hphotos-ak-xap1/t31.0-8/1795888_761289540548617_1937200424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75" y="1928875"/>
            <a:ext cx="5528182" cy="401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1"/>
          <p:cNvSpPr>
            <a:spLocks noGrp="1"/>
          </p:cNvSpPr>
          <p:nvPr>
            <p:ph sz="half" idx="1"/>
          </p:nvPr>
        </p:nvSpPr>
        <p:spPr>
          <a:xfrm>
            <a:off x="933061" y="1908558"/>
            <a:ext cx="4677165" cy="4031489"/>
          </a:xfrm>
        </p:spPr>
        <p:txBody>
          <a:bodyPr/>
          <a:lstStyle/>
          <a:p>
            <a:r>
              <a:rPr lang="pl-PL" dirty="0" smtClean="0"/>
              <a:t>.net developer: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ASP.NET MVC,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WPF,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Windows Phone,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Xamarin</a:t>
            </a:r>
          </a:p>
        </p:txBody>
      </p:sp>
    </p:spTree>
    <p:extLst>
      <p:ext uri="{BB962C8B-B14F-4D97-AF65-F5344CB8AC3E}">
        <p14:creationId xmlns:p14="http://schemas.microsoft.com/office/powerpoint/2010/main" val="25997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20.04.2016</a:t>
            </a:fld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4100" name="Picture 4" descr="mobile application development plat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07" y="3319223"/>
            <a:ext cx="100774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69607" y="1558350"/>
            <a:ext cx="33675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 smtClean="0"/>
              <a:t>Xamarin.iOS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/>
              <a:t>Xamarin.Android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3200" dirty="0" smtClean="0"/>
              <a:t>Xamarin.MacOS</a:t>
            </a:r>
          </a:p>
        </p:txBody>
      </p:sp>
      <p:pic>
        <p:nvPicPr>
          <p:cNvPr id="4102" name="Picture 6" descr="http://xamarin.com/content/images/pages/platform/xamarin-studio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857" y="184301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Xamarin Platform</a:t>
            </a:r>
            <a:endParaRPr lang="pl-PL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232" y="2023110"/>
            <a:ext cx="10953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20.04.2016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iOS – Objective 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4098" name="Picture 2" descr="https://amoghnatu.files.wordpress.com/2014/04/3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1" y="1705459"/>
            <a:ext cx="4086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2.bp.blogspot.com/_o1xAhGn208E/TDXth82TOkI/AAAAAAAAAdA/3W4VX4-Rynw/s1600/sampleMemberC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10" y="1705459"/>
            <a:ext cx="5133975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odemilltech.com/wp-content/uploads/2015/02/shutterstock_232625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32" y="2861997"/>
            <a:ext cx="2794281" cy="351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9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s3.amazonaws.com/satisfaction-production/s3_images/422860/droid2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738" y="314198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20.04.2016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Android – Java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5122" name="Picture 2" descr="http://www.codelearn.org/android-tutorial/assets/hello-android/screen_new_project-2c4ad1db8776d9c4fd3cc68e4427bd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1" y="1662502"/>
            <a:ext cx="7873462" cy="43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5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33061" y="1896895"/>
            <a:ext cx="4692824" cy="403148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dirty="0" smtClean="0"/>
              <a:t>Aplikacje desktopowe (WPF)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dirty="0" smtClean="0"/>
              <a:t>Aplikacje webowe (ASP MVC)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dirty="0" smtClean="0"/>
              <a:t>Aplikacje mobilne: WP8.1, Android, iOS, macOS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dirty="0" smtClean="0"/>
              <a:t>Skrypty (CS-Script)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pl-PL" dirty="0" smtClean="0"/>
              <a:t>Windows, MacOS, Linux, etc.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20.04.2016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33060" y="473718"/>
            <a:ext cx="4826699" cy="936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 C# is everywhere!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6</a:t>
            </a:fld>
            <a:endParaRPr lang="pl-PL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196964"/>
              </p:ext>
            </p:extLst>
          </p:nvPr>
        </p:nvGraphicFramePr>
        <p:xfrm>
          <a:off x="5759273" y="-7749"/>
          <a:ext cx="4550555" cy="641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Image" r:id="rId3" imgW="3911040" imgH="5396760" progId="Photoshop.Image.13">
                  <p:embed/>
                </p:oleObj>
              </mc:Choice>
              <mc:Fallback>
                <p:oleObj name="Image" r:id="rId3" imgW="3911040" imgH="53967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59273" y="-7749"/>
                        <a:ext cx="4550555" cy="6415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3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33060" y="1896895"/>
            <a:ext cx="10313997" cy="403148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Uruchamianie aplikacji</a:t>
            </a:r>
            <a:br>
              <a:rPr lang="pl-PL" dirty="0" smtClean="0"/>
            </a:br>
            <a:r>
              <a:rPr lang="pl-PL" dirty="0" smtClean="0"/>
              <a:t>android, 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Wsparcie dla tworzenia UI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 smtClean="0"/>
              <a:t>Debugowanie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20.04.2016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Visual Studio - plugin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9218" name="Picture 2" descr="http://xamarin.com/content/images/pages/visual-studio/i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12" y="2253355"/>
            <a:ext cx="6450384" cy="40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66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4800" dirty="0" smtClean="0"/>
              <a:t>Dobry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l-PL" dirty="0" smtClean="0"/>
              <a:t>Aplikacji CRUD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l-PL" dirty="0" smtClean="0"/>
              <a:t>Współdzielenie kodu najważniejsze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l-PL" dirty="0" smtClean="0"/>
              <a:t>Podobne działanie na różnych platformach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pl-PL" dirty="0" smtClean="0"/>
              <a:t>Proof of concept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sz="4800" dirty="0" smtClean="0"/>
              <a:t>Zły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pl-PL" dirty="0"/>
              <a:t>Wymuskany</a:t>
            </a:r>
            <a:r>
              <a:rPr lang="pl-PL" sz="4800" dirty="0" smtClean="0"/>
              <a:t> </a:t>
            </a:r>
            <a:r>
              <a:rPr lang="pl-PL" dirty="0" smtClean="0"/>
              <a:t>design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pl-PL" dirty="0" smtClean="0"/>
              <a:t>Specyficzne interakcje</a:t>
            </a: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pl-PL" dirty="0" smtClean="0"/>
              <a:t>Multiplatformowa odmienność</a:t>
            </a:r>
          </a:p>
          <a:p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20.04.2016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Xamarin Forms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58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Welcome to PGS</a:t>
            </a:r>
            <a:endParaRPr lang="pl-P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7F13-65D8-4930-97B4-1922CA4DE32E}" type="datetime1">
              <a:rPr lang="pl-PL" smtClean="0"/>
              <a:t>20.04.2016</a:t>
            </a:fld>
            <a:endParaRPr lang="pl-PL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[Demo] Podejscie klasyczne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16D8C6-D3EF-484E-B1EF-645CD91101A6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58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GS">
      <a:dk1>
        <a:sysClr val="windowText" lastClr="000000"/>
      </a:dk1>
      <a:lt1>
        <a:sysClr val="window" lastClr="FFFFFF"/>
      </a:lt1>
      <a:dk2>
        <a:srgbClr val="FF7726"/>
      </a:dk2>
      <a:lt2>
        <a:srgbClr val="FFFFFF"/>
      </a:lt2>
      <a:accent1>
        <a:srgbClr val="FF7726"/>
      </a:accent1>
      <a:accent2>
        <a:srgbClr val="000000"/>
      </a:accent2>
      <a:accent3>
        <a:srgbClr val="00B0F0"/>
      </a:accent3>
      <a:accent4>
        <a:srgbClr val="FFD965"/>
      </a:accent4>
      <a:accent5>
        <a:srgbClr val="00B050"/>
      </a:accent5>
      <a:accent6>
        <a:srgbClr val="0563C1"/>
      </a:accent6>
      <a:hlink>
        <a:srgbClr val="FF7726"/>
      </a:hlink>
      <a:folHlink>
        <a:srgbClr val="FF772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tx1"/>
        </a:solidFill>
      </a:spPr>
      <a:bodyPr vert="horz" lIns="360000" tIns="108000" rIns="360000" bIns="45720" rtlCol="0" anchor="ctr">
        <a:normAutofit/>
      </a:bodyPr>
      <a:lstStyle>
        <a:defPPr>
          <a:defRPr b="1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template-v7.potx" id="{81740B69-3C92-4ED6-8B77-975B328E0227}" vid="{9A016EBD-39E1-4BE8-9468-41BAC8AD9D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pgssoftware-presentation-template</Template>
  <TotalTime>6334</TotalTime>
  <Words>274</Words>
  <Application>Microsoft Office PowerPoint</Application>
  <PresentationFormat>Widescreen</PresentationFormat>
  <Paragraphs>88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Motyw pakietu Office</vt:lpstr>
      <vt:lpstr>Image</vt:lpstr>
      <vt:lpstr>C# może więcej!</vt:lpstr>
      <vt:lpstr>Damian Jarosch</vt:lpstr>
      <vt:lpstr>Xamarin Platform</vt:lpstr>
      <vt:lpstr>iOS – Objective C</vt:lpstr>
      <vt:lpstr>Android – Java</vt:lpstr>
      <vt:lpstr> C# is everywhere!</vt:lpstr>
      <vt:lpstr>Visual Studio - plugin</vt:lpstr>
      <vt:lpstr>Xamarin Forms</vt:lpstr>
      <vt:lpstr>[Demo] Podejscie klasyczne</vt:lpstr>
      <vt:lpstr>[Demo] Xamarin.Forms</vt:lpstr>
      <vt:lpstr>[Demo] Xamarin.Forms with XAML</vt:lpstr>
      <vt:lpstr>[DEMO] XAML + MVVM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Before you create your presentation</dc:title>
  <dc:creator>Damian Jarosch</dc:creator>
  <cp:lastModifiedBy>Damian Jarosch</cp:lastModifiedBy>
  <cp:revision>30</cp:revision>
  <dcterms:created xsi:type="dcterms:W3CDTF">2015-01-01T17:44:47Z</dcterms:created>
  <dcterms:modified xsi:type="dcterms:W3CDTF">2016-04-20T07:19:57Z</dcterms:modified>
</cp:coreProperties>
</file>