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0" r:id="rId6"/>
    <p:sldId id="291" r:id="rId7"/>
    <p:sldId id="293" r:id="rId8"/>
    <p:sldId id="299" r:id="rId9"/>
    <p:sldId id="275" r:id="rId10"/>
    <p:sldId id="300" r:id="rId11"/>
    <p:sldId id="292" r:id="rId12"/>
    <p:sldId id="294" r:id="rId13"/>
    <p:sldId id="296" r:id="rId14"/>
    <p:sldId id="269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jito Networks" initials="" lastIdx="0" clrIdx="0"/>
  <p:cmAuthor id="1" name="Karol Tomaszewski" initials="KT" lastIdx="1" clrIdx="1">
    <p:extLst>
      <p:ext uri="{19B8F6BF-5375-455C-9EA6-DF929625EA0E}">
        <p15:presenceInfo xmlns:p15="http://schemas.microsoft.com/office/powerpoint/2012/main" userId="6273159cb92ca57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FF9FE"/>
    <a:srgbClr val="003594"/>
    <a:srgbClr val="007DBA"/>
    <a:srgbClr val="10069F"/>
    <a:srgbClr val="1895D3"/>
    <a:srgbClr val="1C3F95"/>
    <a:srgbClr val="D9D9D9"/>
    <a:srgbClr val="E6E6E6"/>
    <a:srgbClr val="8787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15" autoAdjust="0"/>
    <p:restoredTop sz="98214" autoAdjust="0"/>
  </p:normalViewPr>
  <p:slideViewPr>
    <p:cSldViewPr>
      <p:cViewPr varScale="1">
        <p:scale>
          <a:sx n="76" d="100"/>
          <a:sy n="76" d="100"/>
        </p:scale>
        <p:origin x="16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asd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7EAEA-49F6-47D1-81B5-6AE13276E2F7}" type="datetimeFigureOut">
              <a:rPr lang="pl-PL" smtClean="0"/>
              <a:t>2016-01-19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94C50-AB42-42C5-8856-75CE68E4C4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46002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asd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FA37D-DE2B-47E9-A168-88AE1559A114}" type="datetimeFigureOut">
              <a:rPr lang="pl-PL" smtClean="0"/>
              <a:t>2016-01-19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28433-27DB-4051-849E-CD98316970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3253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547663" y="3813040"/>
            <a:ext cx="6048672" cy="1272144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000" baseline="0">
                <a:solidFill>
                  <a:srgbClr val="007DB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 dirty="0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547663" y="2276872"/>
            <a:ext cx="6048673" cy="1468967"/>
          </a:xfrm>
          <a:prstGeom prst="rect">
            <a:avLst/>
          </a:prstGeom>
        </p:spPr>
        <p:txBody>
          <a:bodyPr anchor="b"/>
          <a:lstStyle>
            <a:lvl1pPr>
              <a:defRPr sz="4200" cap="all" baseline="0">
                <a:solidFill>
                  <a:srgbClr val="00359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608" y="5239512"/>
            <a:ext cx="5041392" cy="161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59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89240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5" name="Content Placeholder 2"/>
          <p:cNvSpPr>
            <a:spLocks noGrp="1"/>
          </p:cNvSpPr>
          <p:nvPr>
            <p:ph idx="14"/>
          </p:nvPr>
        </p:nvSpPr>
        <p:spPr>
          <a:xfrm>
            <a:off x="1547664" y="1476000"/>
            <a:ext cx="6048672" cy="5128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9"/>
          </p:nvPr>
        </p:nvSpPr>
        <p:spPr>
          <a:xfrm>
            <a:off x="4788024" y="5589240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60000" y="2348880"/>
            <a:ext cx="4032448" cy="309634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rgbClr val="283480"/>
              </a:buClr>
              <a:buFont typeface="+mj-lt"/>
              <a:buNone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Content Placeholder 2"/>
          <p:cNvSpPr>
            <a:spLocks noGrp="1"/>
          </p:cNvSpPr>
          <p:nvPr>
            <p:ph idx="20"/>
          </p:nvPr>
        </p:nvSpPr>
        <p:spPr>
          <a:xfrm>
            <a:off x="4788024" y="2348880"/>
            <a:ext cx="4032448" cy="309634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rgbClr val="283480"/>
              </a:buClr>
              <a:buFont typeface="+mj-lt"/>
              <a:buNone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03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double - numbered list and bulleted lis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7"/>
          </p:nvPr>
        </p:nvSpPr>
        <p:spPr>
          <a:xfrm>
            <a:off x="360000" y="5661248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19"/>
          </p:nvPr>
        </p:nvSpPr>
        <p:spPr>
          <a:xfrm>
            <a:off x="4752000" y="5661248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60000" y="1482864"/>
            <a:ext cx="4032448" cy="4176464"/>
          </a:xfrm>
          <a:prstGeom prst="rect">
            <a:avLst/>
          </a:prstGeom>
        </p:spPr>
        <p:txBody>
          <a:bodyPr anchor="ctr"/>
          <a:lstStyle>
            <a:lvl1pPr marL="457200" indent="-4572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 smtClean="0"/>
          </a:p>
        </p:txBody>
      </p:sp>
      <p:sp>
        <p:nvSpPr>
          <p:cNvPr id="12" name="Content Placeholder 2"/>
          <p:cNvSpPr>
            <a:spLocks noGrp="1"/>
          </p:cNvSpPr>
          <p:nvPr>
            <p:ph idx="18"/>
          </p:nvPr>
        </p:nvSpPr>
        <p:spPr>
          <a:xfrm>
            <a:off x="4752000" y="1484784"/>
            <a:ext cx="4032448" cy="4176464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150000"/>
              </a:lnSpc>
              <a:buClr>
                <a:srgbClr val="003594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1pPr>
            <a:lvl2pPr marL="742950" indent="-285750">
              <a:lnSpc>
                <a:spcPct val="150000"/>
              </a:lnSpc>
              <a:buClr>
                <a:srgbClr val="007DBA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2pPr>
            <a:lvl3pPr marL="1200150" indent="-285750">
              <a:lnSpc>
                <a:spcPct val="150000"/>
              </a:lnSpc>
              <a:buClr>
                <a:srgbClr val="8DB3E2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3pPr>
            <a:lvl4pPr marL="1657350" indent="-285750">
              <a:lnSpc>
                <a:spcPct val="150000"/>
              </a:lnSpc>
              <a:buClr>
                <a:srgbClr val="C6D9F1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4pPr>
            <a:lvl5pPr marL="2114550" indent="-285750">
              <a:lnSpc>
                <a:spcPct val="150000"/>
              </a:lnSpc>
              <a:buClr>
                <a:srgbClr val="9D9D9C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969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numbered list and bulleted lis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1547664" y="1476000"/>
            <a:ext cx="6048672" cy="5128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60000" y="2348880"/>
            <a:ext cx="4032448" cy="3375592"/>
          </a:xfrm>
          <a:prstGeom prst="rect">
            <a:avLst/>
          </a:prstGeom>
        </p:spPr>
        <p:txBody>
          <a:bodyPr anchor="ctr"/>
          <a:lstStyle>
            <a:lvl1pPr marL="457200" indent="-4572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 smtClean="0"/>
          </a:p>
        </p:txBody>
      </p:sp>
      <p:sp>
        <p:nvSpPr>
          <p:cNvPr id="12" name="Content Placeholder 2"/>
          <p:cNvSpPr>
            <a:spLocks noGrp="1"/>
          </p:cNvSpPr>
          <p:nvPr>
            <p:ph idx="18"/>
          </p:nvPr>
        </p:nvSpPr>
        <p:spPr>
          <a:xfrm>
            <a:off x="4752000" y="2350800"/>
            <a:ext cx="4032448" cy="3375592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150000"/>
              </a:lnSpc>
              <a:buClr>
                <a:srgbClr val="003594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1pPr>
            <a:lvl2pPr marL="742950" indent="-285750">
              <a:lnSpc>
                <a:spcPct val="150000"/>
              </a:lnSpc>
              <a:buClr>
                <a:srgbClr val="007DBA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2pPr>
            <a:lvl3pPr marL="1200150" indent="-285750">
              <a:lnSpc>
                <a:spcPct val="150000"/>
              </a:lnSpc>
              <a:buClr>
                <a:srgbClr val="8DB3E2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3pPr>
            <a:lvl4pPr marL="1657350" indent="-285750">
              <a:lnSpc>
                <a:spcPct val="150000"/>
              </a:lnSpc>
              <a:buClr>
                <a:srgbClr val="C6D9F1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4pPr>
            <a:lvl5pPr marL="2114550" indent="-285750">
              <a:lnSpc>
                <a:spcPct val="150000"/>
              </a:lnSpc>
              <a:buClr>
                <a:srgbClr val="9D9D9C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28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numered list and bulleted lis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89240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5" name="Content Placeholder 2"/>
          <p:cNvSpPr>
            <a:spLocks noGrp="1"/>
          </p:cNvSpPr>
          <p:nvPr>
            <p:ph idx="14"/>
          </p:nvPr>
        </p:nvSpPr>
        <p:spPr>
          <a:xfrm>
            <a:off x="1547664" y="1476000"/>
            <a:ext cx="6048672" cy="5128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0000" y="2348880"/>
            <a:ext cx="4032448" cy="3094424"/>
          </a:xfrm>
          <a:prstGeom prst="rect">
            <a:avLst/>
          </a:prstGeom>
        </p:spPr>
        <p:txBody>
          <a:bodyPr anchor="ctr"/>
          <a:lstStyle>
            <a:lvl1pPr marL="457200" indent="-457200">
              <a:lnSpc>
                <a:spcPct val="150000"/>
              </a:lnSpc>
              <a:buClr>
                <a:srgbClr val="10069F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10069F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10069F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10069F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8"/>
          </p:nvPr>
        </p:nvSpPr>
        <p:spPr>
          <a:xfrm>
            <a:off x="4752000" y="2350800"/>
            <a:ext cx="4032448" cy="3094424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150000"/>
              </a:lnSpc>
              <a:buClr>
                <a:srgbClr val="003594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1pPr>
            <a:lvl2pPr marL="742950" indent="-285750">
              <a:lnSpc>
                <a:spcPct val="150000"/>
              </a:lnSpc>
              <a:buClr>
                <a:srgbClr val="007DBA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2pPr>
            <a:lvl3pPr marL="1200150" indent="-285750">
              <a:lnSpc>
                <a:spcPct val="150000"/>
              </a:lnSpc>
              <a:buClr>
                <a:srgbClr val="8DB3E2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3pPr>
            <a:lvl4pPr marL="1657350" indent="-285750">
              <a:lnSpc>
                <a:spcPct val="150000"/>
              </a:lnSpc>
              <a:buClr>
                <a:srgbClr val="C6D9F1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4pPr>
            <a:lvl5pPr marL="2114550" indent="-285750">
              <a:lnSpc>
                <a:spcPct val="150000"/>
              </a:lnSpc>
              <a:buClr>
                <a:srgbClr val="9D9D9C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9"/>
          </p:nvPr>
        </p:nvSpPr>
        <p:spPr>
          <a:xfrm>
            <a:off x="4752000" y="5589240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506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7664" y="5661248"/>
            <a:ext cx="6048672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12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547664" y="1476000"/>
            <a:ext cx="6048672" cy="41852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pl-PL" dirty="0" smtClean="0"/>
              <a:t>Image</a:t>
            </a:r>
            <a:endParaRPr lang="en-US" dirty="0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129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doubl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7"/>
          </p:nvPr>
        </p:nvSpPr>
        <p:spPr>
          <a:xfrm>
            <a:off x="360000" y="5661248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19"/>
          </p:nvPr>
        </p:nvSpPr>
        <p:spPr>
          <a:xfrm>
            <a:off x="4752000" y="5661248"/>
            <a:ext cx="4032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rgbClr val="87878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0"/>
          </p:nvPr>
        </p:nvSpPr>
        <p:spPr>
          <a:xfrm>
            <a:off x="4752000" y="1484784"/>
            <a:ext cx="4032448" cy="417646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60000" y="1484784"/>
            <a:ext cx="4032448" cy="417646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Clr>
                <a:srgbClr val="283480"/>
              </a:buClr>
              <a:buFont typeface="+mj-lt"/>
              <a:buNone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283480"/>
              </a:buClr>
              <a:buFont typeface="+mj-lt"/>
              <a:buAutoNum type="arabicPeriod"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968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5" y="6159012"/>
            <a:ext cx="2447544" cy="286512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667623" y="2667000"/>
            <a:ext cx="6048673" cy="1468967"/>
          </a:xfrm>
          <a:prstGeom prst="rect">
            <a:avLst/>
          </a:prstGeom>
        </p:spPr>
        <p:txBody>
          <a:bodyPr anchor="ctr"/>
          <a:lstStyle>
            <a:lvl1pPr>
              <a:defRPr sz="4200" cap="all" baseline="0">
                <a:solidFill>
                  <a:srgbClr val="00359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60000" y="4788024"/>
            <a:ext cx="5652160" cy="105496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50000"/>
              </a:lnSpc>
              <a:buNone/>
              <a:defRPr sz="2000">
                <a:solidFill>
                  <a:srgbClr val="878786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608" y="5239512"/>
            <a:ext cx="5041392" cy="161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1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11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547664" y="2694517"/>
            <a:ext cx="6048673" cy="1468967"/>
          </a:xfrm>
          <a:prstGeom prst="rect">
            <a:avLst/>
          </a:prstGeom>
        </p:spPr>
        <p:txBody>
          <a:bodyPr anchor="ctr"/>
          <a:lstStyle>
            <a:lvl1pPr>
              <a:defRPr sz="4200" cap="all" baseline="0">
                <a:solidFill>
                  <a:srgbClr val="00359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608" y="5239512"/>
            <a:ext cx="5041392" cy="161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5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(sh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47664" y="1476000"/>
            <a:ext cx="6048672" cy="4250771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4pPr>
            <a:lvl5pPr marL="21717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43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(lo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360000" y="1476000"/>
            <a:ext cx="8424000" cy="4257256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1pPr>
            <a:lvl2pPr marL="8001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2pPr>
            <a:lvl3pPr marL="12573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3pPr>
            <a:lvl4pPr marL="1714500" indent="-3429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4pPr>
            <a:lvl5pPr marL="2286000" indent="-457200">
              <a:lnSpc>
                <a:spcPct val="150000"/>
              </a:lnSpc>
              <a:buClr>
                <a:srgbClr val="003594"/>
              </a:buClr>
              <a:buFont typeface="+mj-lt"/>
              <a:buAutoNum type="arabicPeriod"/>
              <a:defRPr sz="2000" baseline="0">
                <a:solidFill>
                  <a:srgbClr val="878786"/>
                </a:solidFill>
              </a:defRPr>
            </a:lvl5pPr>
            <a:lvl6pPr marL="2743200" indent="-457200">
              <a:lnSpc>
                <a:spcPct val="150000"/>
              </a:lnSpc>
              <a:buClr>
                <a:srgbClr val="1C3F95"/>
              </a:buClr>
              <a:buFont typeface="+mj-lt"/>
              <a:buAutoNum type="arabicPeriod"/>
              <a:defRPr>
                <a:solidFill>
                  <a:srgbClr val="878786"/>
                </a:solidFill>
              </a:defRPr>
            </a:lvl6pPr>
            <a:lvl7pPr marL="3200400" indent="-457200">
              <a:lnSpc>
                <a:spcPct val="150000"/>
              </a:lnSpc>
              <a:buClr>
                <a:srgbClr val="1C3F95"/>
              </a:buClr>
              <a:buFont typeface="+mj-lt"/>
              <a:buAutoNum type="arabicPeriod"/>
              <a:defRPr>
                <a:solidFill>
                  <a:srgbClr val="878786"/>
                </a:solidFill>
              </a:defRPr>
            </a:lvl7pPr>
            <a:lvl8pPr marL="3657600" indent="-457200">
              <a:lnSpc>
                <a:spcPct val="150000"/>
              </a:lnSpc>
              <a:buClr>
                <a:srgbClr val="1C3F95"/>
              </a:buClr>
              <a:buFont typeface="+mj-lt"/>
              <a:buAutoNum type="arabicPeriod"/>
              <a:defRPr>
                <a:solidFill>
                  <a:srgbClr val="878786"/>
                </a:solidFill>
              </a:defRPr>
            </a:lvl8pPr>
            <a:lvl9pPr marL="4114800" indent="-457200">
              <a:lnSpc>
                <a:spcPct val="150000"/>
              </a:lnSpc>
              <a:buClr>
                <a:srgbClr val="1C3F95"/>
              </a:buClr>
              <a:buFont typeface="+mj-lt"/>
              <a:buAutoNum type="arabicPeriod"/>
              <a:defRPr>
                <a:solidFill>
                  <a:srgbClr val="878786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 smtClean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117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(sh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547664" y="1476000"/>
            <a:ext cx="6048672" cy="4248472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150000"/>
              </a:lnSpc>
              <a:buClr>
                <a:srgbClr val="003594"/>
              </a:buClr>
              <a:buFont typeface="Wingdings" pitchFamily="2" charset="2"/>
              <a:buChar char=""/>
              <a:defRPr sz="2000" baseline="0">
                <a:solidFill>
                  <a:srgbClr val="878786"/>
                </a:solidFill>
              </a:defRPr>
            </a:lvl1pPr>
            <a:lvl2pPr marL="742950" indent="-285750">
              <a:lnSpc>
                <a:spcPct val="150000"/>
              </a:lnSpc>
              <a:buClr>
                <a:srgbClr val="007DBA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2pPr>
            <a:lvl3pPr marL="1200150" indent="-285750">
              <a:lnSpc>
                <a:spcPct val="150000"/>
              </a:lnSpc>
              <a:buClr>
                <a:srgbClr val="8DB3E2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3pPr>
            <a:lvl4pPr marL="1657350" indent="-285750">
              <a:lnSpc>
                <a:spcPct val="150000"/>
              </a:lnSpc>
              <a:buClr>
                <a:srgbClr val="C6D9F1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4pPr>
            <a:lvl5pPr marL="2114550" indent="-285750">
              <a:lnSpc>
                <a:spcPct val="150000"/>
              </a:lnSpc>
              <a:buClr>
                <a:srgbClr val="9D9D9C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462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(lo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9" name="Content Placeholder 2"/>
          <p:cNvSpPr>
            <a:spLocks noGrp="1"/>
          </p:cNvSpPr>
          <p:nvPr>
            <p:ph idx="17"/>
          </p:nvPr>
        </p:nvSpPr>
        <p:spPr>
          <a:xfrm>
            <a:off x="360000" y="1476000"/>
            <a:ext cx="8424000" cy="4257256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150000"/>
              </a:lnSpc>
              <a:buClr>
                <a:srgbClr val="003594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1pPr>
            <a:lvl2pPr marL="742950" indent="-285750">
              <a:lnSpc>
                <a:spcPct val="150000"/>
              </a:lnSpc>
              <a:buClr>
                <a:srgbClr val="007DBA"/>
              </a:buClr>
              <a:buFont typeface="Wingdings" panose="05000000000000000000" pitchFamily="2" charset="2"/>
              <a:buChar char="§"/>
              <a:defRPr sz="2000" baseline="0">
                <a:solidFill>
                  <a:srgbClr val="878786"/>
                </a:solidFill>
              </a:defRPr>
            </a:lvl2pPr>
            <a:lvl3pPr marL="1200150" indent="-285750">
              <a:lnSpc>
                <a:spcPct val="150000"/>
              </a:lnSpc>
              <a:buClr>
                <a:srgbClr val="8DB3E2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3pPr>
            <a:lvl4pPr marL="1657350" indent="-285750">
              <a:lnSpc>
                <a:spcPct val="150000"/>
              </a:lnSpc>
              <a:buClr>
                <a:srgbClr val="C6D9F1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4pPr>
            <a:lvl5pPr marL="2114550" indent="-285750">
              <a:lnSpc>
                <a:spcPct val="150000"/>
              </a:lnSpc>
              <a:buClr>
                <a:srgbClr val="9D9D9C"/>
              </a:buClr>
              <a:buFont typeface="Wingdings" pitchFamily="2" charset="2"/>
              <a:buChar char="§"/>
              <a:defRPr sz="2000" baseline="0">
                <a:solidFill>
                  <a:srgbClr val="878786"/>
                </a:solidFill>
              </a:defRPr>
            </a:lvl5pPr>
            <a:lvl6pPr marL="2606400" indent="-320400">
              <a:lnSpc>
                <a:spcPct val="150000"/>
              </a:lnSpc>
              <a:buClr>
                <a:srgbClr val="1C3F95"/>
              </a:buClr>
              <a:buFont typeface="Wingdings" charset="2"/>
              <a:buChar char=""/>
              <a:defRPr>
                <a:solidFill>
                  <a:srgbClr val="878786"/>
                </a:solidFill>
              </a:defRPr>
            </a:lvl6pPr>
            <a:lvl7pPr marL="3063600" indent="-320400">
              <a:lnSpc>
                <a:spcPct val="150000"/>
              </a:lnSpc>
              <a:buClr>
                <a:srgbClr val="1895D3"/>
              </a:buClr>
              <a:buFont typeface="Wingdings" charset="2"/>
              <a:buChar char=""/>
              <a:defRPr>
                <a:solidFill>
                  <a:srgbClr val="878786"/>
                </a:solidFill>
              </a:defRPr>
            </a:lvl7pPr>
            <a:lvl8pPr marL="3520800" indent="-320400">
              <a:lnSpc>
                <a:spcPct val="150000"/>
              </a:lnSpc>
              <a:buClr>
                <a:srgbClr val="8DB3E2"/>
              </a:buClr>
              <a:buFont typeface="Wingdings" charset="2"/>
              <a:buChar char=""/>
              <a:defRPr>
                <a:solidFill>
                  <a:srgbClr val="878786"/>
                </a:solidFill>
              </a:defRPr>
            </a:lvl8pPr>
            <a:lvl9pPr marL="3978000" indent="-320400">
              <a:lnSpc>
                <a:spcPct val="150000"/>
              </a:lnSpc>
              <a:buClr>
                <a:srgbClr val="C6D9F1"/>
              </a:buClr>
              <a:buFont typeface="Wingdings" charset="2"/>
              <a:buChar char=""/>
              <a:defRPr>
                <a:solidFill>
                  <a:srgbClr val="878786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508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1547664" y="1476000"/>
            <a:ext cx="6048672" cy="424847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29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4752000" y="1476000"/>
            <a:ext cx="4032448" cy="424847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Content Placeholder 2"/>
          <p:cNvSpPr>
            <a:spLocks noGrp="1"/>
          </p:cNvSpPr>
          <p:nvPr>
            <p:ph idx="17"/>
          </p:nvPr>
        </p:nvSpPr>
        <p:spPr>
          <a:xfrm>
            <a:off x="395536" y="1484784"/>
            <a:ext cx="4032448" cy="424847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741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1547664" y="1476000"/>
            <a:ext cx="6048672" cy="5128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2843808" y="432000"/>
            <a:ext cx="5940848" cy="499056"/>
          </a:xfrm>
          <a:prstGeom prst="rect">
            <a:avLst/>
          </a:prstGeom>
        </p:spPr>
        <p:txBody>
          <a:bodyPr/>
          <a:lstStyle>
            <a:lvl1pPr algn="r">
              <a:defRPr sz="2000" cap="all" baseline="0">
                <a:solidFill>
                  <a:srgbClr val="003594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pl-PL" dirty="0" err="1" smtClean="0"/>
              <a:t>slide</a:t>
            </a:r>
            <a:r>
              <a:rPr lang="pl-PL" dirty="0" smtClean="0"/>
              <a:t> </a:t>
            </a:r>
            <a:r>
              <a:rPr lang="pl-PL" dirty="0" err="1" smtClean="0"/>
              <a:t>name</a:t>
            </a:r>
            <a:endParaRPr lang="pl-PL" dirty="0"/>
          </a:p>
        </p:txBody>
      </p:sp>
      <p:sp>
        <p:nvSpPr>
          <p:cNvPr id="15" name="Content Placeholder 2"/>
          <p:cNvSpPr>
            <a:spLocks noGrp="1"/>
          </p:cNvSpPr>
          <p:nvPr>
            <p:ph idx="10"/>
          </p:nvPr>
        </p:nvSpPr>
        <p:spPr>
          <a:xfrm>
            <a:off x="4752000" y="2348880"/>
            <a:ext cx="4032448" cy="367240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5"/>
          </p:nvPr>
        </p:nvSpPr>
        <p:spPr>
          <a:xfrm>
            <a:off x="360000" y="619200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200">
                <a:solidFill>
                  <a:srgbClr val="007DBA"/>
                </a:solidFill>
              </a:defRPr>
            </a:lvl1pPr>
          </a:lstStyle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3096000" y="6192000"/>
            <a:ext cx="5696272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rgbClr val="007DBA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Content Placeholder 2"/>
          <p:cNvSpPr>
            <a:spLocks noGrp="1"/>
          </p:cNvSpPr>
          <p:nvPr>
            <p:ph idx="17"/>
          </p:nvPr>
        </p:nvSpPr>
        <p:spPr>
          <a:xfrm>
            <a:off x="395536" y="2348880"/>
            <a:ext cx="4032448" cy="367240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000" baseline="0">
                <a:solidFill>
                  <a:srgbClr val="878786"/>
                </a:solidFill>
              </a:defRPr>
            </a:lvl1pPr>
            <a:lvl2pPr marL="457200" indent="0">
              <a:buNone/>
              <a:defRPr sz="1800" baseline="0">
                <a:solidFill>
                  <a:srgbClr val="9D9D9C"/>
                </a:solidFill>
              </a:defRPr>
            </a:lvl2pPr>
            <a:lvl3pPr marL="914400" indent="0">
              <a:buNone/>
              <a:defRPr sz="1800" baseline="0">
                <a:solidFill>
                  <a:srgbClr val="9D9D9C"/>
                </a:solidFill>
              </a:defRPr>
            </a:lvl3pPr>
            <a:lvl4pPr marL="1371600" indent="0">
              <a:buNone/>
              <a:defRPr sz="1800" baseline="0">
                <a:solidFill>
                  <a:srgbClr val="9D9D9C"/>
                </a:solidFill>
              </a:defRPr>
            </a:lvl4pPr>
            <a:lvl5pPr marL="1828800" indent="0">
              <a:buNone/>
              <a:defRPr sz="1800" baseline="0">
                <a:solidFill>
                  <a:srgbClr val="9D9D9C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86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EFF9F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4" y="355237"/>
            <a:ext cx="2161032" cy="46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0" r:id="rId2"/>
    <p:sldLayoutId id="2147483704" r:id="rId3"/>
    <p:sldLayoutId id="2147483745" r:id="rId4"/>
    <p:sldLayoutId id="2147483727" r:id="rId5"/>
    <p:sldLayoutId id="2147483743" r:id="rId6"/>
    <p:sldLayoutId id="2147483728" r:id="rId7"/>
    <p:sldLayoutId id="2147483729" r:id="rId8"/>
    <p:sldLayoutId id="2147483707" r:id="rId9"/>
    <p:sldLayoutId id="2147483734" r:id="rId10"/>
    <p:sldLayoutId id="2147483741" r:id="rId11"/>
    <p:sldLayoutId id="2147483730" r:id="rId12"/>
    <p:sldLayoutId id="2147483735" r:id="rId13"/>
    <p:sldLayoutId id="2147483732" r:id="rId14"/>
    <p:sldLayoutId id="2147483740" r:id="rId15"/>
    <p:sldLayoutId id="2147483724" r:id="rId16"/>
    <p:sldLayoutId id="2147483691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evacqua.github.io/promisees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Karol Tomaszewski</a:t>
            </a:r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cap="none" dirty="0" smtClean="0"/>
              <a:t>Promise to</a:t>
            </a:r>
            <a:br>
              <a:rPr lang="pl-PL" cap="none" dirty="0" smtClean="0"/>
            </a:br>
            <a:r>
              <a:rPr lang="pl-PL" cap="none" dirty="0" err="1" smtClean="0"/>
              <a:t>never</a:t>
            </a:r>
            <a:r>
              <a:rPr lang="pl-PL" cap="none" dirty="0" smtClean="0"/>
              <a:t> </a:t>
            </a:r>
            <a:r>
              <a:rPr lang="pl-PL" cap="none" dirty="0" err="1" smtClean="0"/>
              <a:t>callback</a:t>
            </a: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223679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l-PL" sz="3200" dirty="0">
                <a:solidFill>
                  <a:srgbClr val="000000"/>
                </a:solidFill>
              </a:rPr>
              <a:t>Promise </a:t>
            </a:r>
            <a:r>
              <a:rPr lang="pl-PL" sz="3200" dirty="0" smtClean="0">
                <a:solidFill>
                  <a:srgbClr val="000000"/>
                </a:solidFill>
              </a:rPr>
              <a:t>visualizer</a:t>
            </a:r>
          </a:p>
          <a:p>
            <a:r>
              <a:rPr lang="pl-PL" dirty="0">
                <a:hlinkClick r:id="rId2"/>
              </a:rPr>
              <a:t>http://bevacqua.github.io/promisees/</a:t>
            </a: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Extra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972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cap="none" dirty="0" smtClean="0"/>
              <a:t>Thank you!</a:t>
            </a:r>
            <a:endParaRPr lang="pl-PL" cap="non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1912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8789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3568" y="1700808"/>
            <a:ext cx="8101088" cy="4824536"/>
          </a:xfrm>
        </p:spPr>
        <p:txBody>
          <a:bodyPr/>
          <a:lstStyle/>
          <a:p>
            <a:r>
              <a:rPr lang="pl-PL" sz="2800" dirty="0" smtClean="0">
                <a:solidFill>
                  <a:srgbClr val="000000"/>
                </a:solidFill>
              </a:rPr>
              <a:t>Karol Tomaszewski</a:t>
            </a:r>
          </a:p>
          <a:p>
            <a:r>
              <a:rPr lang="pl-PL" sz="2800" dirty="0">
                <a:solidFill>
                  <a:srgbClr val="000000"/>
                </a:solidFill>
              </a:rPr>
              <a:t>karotom.it@gmail.com</a:t>
            </a:r>
          </a:p>
          <a:p>
            <a:endParaRPr lang="pl-PL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About me</a:t>
            </a:r>
            <a:endParaRPr lang="pl-PL" dirty="0"/>
          </a:p>
        </p:txBody>
      </p:sp>
      <p:pic>
        <p:nvPicPr>
          <p:cNvPr id="1028" name="Picture 4" descr="Karol Tomaszewski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052736"/>
            <a:ext cx="2447536" cy="244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52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3568" y="1700808"/>
            <a:ext cx="8101088" cy="4824536"/>
          </a:xfrm>
        </p:spPr>
        <p:txBody>
          <a:bodyPr/>
          <a:lstStyle/>
          <a:p>
            <a:endParaRPr lang="pl-PL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A story</a:t>
            </a:r>
            <a:endParaRPr lang="pl-PL" dirty="0"/>
          </a:p>
        </p:txBody>
      </p:sp>
      <p:pic>
        <p:nvPicPr>
          <p:cNvPr id="5" name="Picture 4" descr="http://www.cliparthut.com/clip-arts/412/cartoon-alien-412995.gif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2862067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w3devcampus.com/wp-content/uploads/logoAndOther/logo_JavaScrip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996" y="2349178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fitchips.com.au/img/why-fc/chip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23" y="3284984"/>
            <a:ext cx="4033607" cy="218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87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007604" y="2033464"/>
            <a:ext cx="3672408" cy="4824536"/>
          </a:xfrm>
        </p:spPr>
        <p:txBody>
          <a:bodyPr/>
          <a:lstStyle/>
          <a:p>
            <a:r>
              <a:rPr lang="pl-PL" sz="2800" dirty="0">
                <a:solidFill>
                  <a:srgbClr val="000000"/>
                </a:solidFill>
              </a:rPr>
              <a:t>Wash potato</a:t>
            </a:r>
          </a:p>
          <a:p>
            <a:r>
              <a:rPr lang="pl-PL" sz="2800" dirty="0">
                <a:solidFill>
                  <a:srgbClr val="000000"/>
                </a:solidFill>
              </a:rPr>
              <a:t>Peel potato</a:t>
            </a:r>
          </a:p>
          <a:p>
            <a:r>
              <a:rPr lang="pl-PL" sz="2800" dirty="0">
                <a:solidFill>
                  <a:srgbClr val="000000"/>
                </a:solidFill>
              </a:rPr>
              <a:t>Cut potato</a:t>
            </a:r>
          </a:p>
          <a:p>
            <a:r>
              <a:rPr lang="pl-PL" sz="2800" dirty="0">
                <a:solidFill>
                  <a:srgbClr val="000000"/>
                </a:solidFill>
              </a:rPr>
              <a:t>Fry potato</a:t>
            </a:r>
          </a:p>
          <a:p>
            <a:endParaRPr lang="pl-PL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How to prepare chips</a:t>
            </a:r>
            <a:endParaRPr lang="pl-PL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139952" y="2033464"/>
            <a:ext cx="3672408" cy="482453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None/>
              <a:defRPr sz="2000" kern="1200" baseline="0">
                <a:solidFill>
                  <a:srgbClr val="87878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rgbClr val="9D9D9C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rgbClr val="9D9D9C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rgbClr val="9D9D9C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rgbClr val="9D9D9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 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Wash(</a:t>
            </a:r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)</a:t>
            </a:r>
          </a:p>
          <a:p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 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Peel(</a:t>
            </a:r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)</a:t>
            </a:r>
          </a:p>
          <a:p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 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Cut(</a:t>
            </a:r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)</a:t>
            </a:r>
          </a:p>
          <a:p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 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Fry(</a:t>
            </a:r>
            <a:r>
              <a:rPr lang="pl-PL" sz="2800" dirty="0">
                <a:solidFill>
                  <a:srgbClr val="0000FF"/>
                </a:solidFill>
                <a:highlight>
                  <a:srgbClr val="FFFFFF"/>
                </a:highlight>
              </a:rPr>
              <a:t>string</a:t>
            </a:r>
            <a:r>
              <a:rPr lang="pl-PL" sz="2800" dirty="0">
                <a:solidFill>
                  <a:srgbClr val="000000"/>
                </a:solidFill>
                <a:highlight>
                  <a:srgbClr val="FFFFFF"/>
                </a:highlight>
              </a:rPr>
              <a:t>)</a:t>
            </a:r>
            <a:endParaRPr lang="pl-PL" sz="2800" dirty="0"/>
          </a:p>
          <a:p>
            <a:endParaRPr 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138001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cap="none" dirty="0" smtClean="0"/>
              <a:t>Demo</a:t>
            </a:r>
            <a:endParaRPr lang="pl-PL" cap="non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1912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828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4680" y="2060848"/>
            <a:ext cx="8101088" cy="2880320"/>
          </a:xfrm>
        </p:spPr>
        <p:txBody>
          <a:bodyPr/>
          <a:lstStyle/>
          <a:p>
            <a:endParaRPr lang="pl-PL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Unit test</a:t>
            </a:r>
            <a:endParaRPr lang="pl-PL" dirty="0"/>
          </a:p>
        </p:txBody>
      </p:sp>
      <p:pic>
        <p:nvPicPr>
          <p:cNvPr id="5" name="Content Placeholder 5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11760" y="1196752"/>
            <a:ext cx="5472608" cy="485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321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cap="none" dirty="0" smtClean="0"/>
              <a:t>Demo</a:t>
            </a:r>
            <a:endParaRPr lang="pl-PL" cap="non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1912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7640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3568" y="1628800"/>
            <a:ext cx="8101088" cy="2880320"/>
          </a:xfrm>
        </p:spPr>
        <p:txBody>
          <a:bodyPr/>
          <a:lstStyle/>
          <a:p>
            <a:r>
              <a:rPr lang="pl-PL" sz="2800" dirty="0">
                <a:solidFill>
                  <a:srgbClr val="000000"/>
                </a:solidFill>
              </a:rPr>
              <a:t>Easy to chain</a:t>
            </a:r>
          </a:p>
          <a:p>
            <a:r>
              <a:rPr lang="pl-PL" sz="2800" dirty="0">
                <a:solidFill>
                  <a:srgbClr val="000000"/>
                </a:solidFill>
              </a:rPr>
              <a:t>Simple way to handle errors</a:t>
            </a:r>
          </a:p>
          <a:p>
            <a:r>
              <a:rPr lang="pl-PL" sz="2800" dirty="0">
                <a:solidFill>
                  <a:srgbClr val="000000"/>
                </a:solidFill>
              </a:rPr>
              <a:t>Unit tests more robust</a:t>
            </a:r>
          </a:p>
          <a:p>
            <a:r>
              <a:rPr lang="pl-PL" sz="2800" dirty="0">
                <a:solidFill>
                  <a:srgbClr val="000000"/>
                </a:solidFill>
              </a:rPr>
              <a:t>Native since ES6</a:t>
            </a:r>
          </a:p>
          <a:p>
            <a:r>
              <a:rPr lang="pl-PL" sz="2800" dirty="0">
                <a:solidFill>
                  <a:srgbClr val="000000"/>
                </a:solidFill>
              </a:rPr>
              <a:t>Parallel requests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Promise strengths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967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1547664" y="1475999"/>
            <a:ext cx="6840760" cy="508112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pl-PL" sz="2800" dirty="0">
                <a:solidFill>
                  <a:srgbClr val="000000"/>
                </a:solidFill>
              </a:rPr>
              <a:t>callback</a:t>
            </a:r>
          </a:p>
          <a:p>
            <a:pPr>
              <a:lnSpc>
                <a:spcPct val="200000"/>
              </a:lnSpc>
            </a:pPr>
            <a:r>
              <a:rPr lang="pl-PL" sz="2800" dirty="0">
                <a:solidFill>
                  <a:srgbClr val="000000"/>
                </a:solidFill>
              </a:rPr>
              <a:t>promise</a:t>
            </a:r>
            <a:r>
              <a:rPr lang="pl-PL" sz="2800" dirty="0"/>
              <a:t> (native in ES6)</a:t>
            </a:r>
          </a:p>
          <a:p>
            <a:pPr>
              <a:lnSpc>
                <a:spcPct val="200000"/>
              </a:lnSpc>
            </a:pPr>
            <a:r>
              <a:rPr lang="pl-PL" sz="2800" dirty="0">
                <a:solidFill>
                  <a:srgbClr val="000000"/>
                </a:solidFill>
              </a:rPr>
              <a:t>yield</a:t>
            </a:r>
            <a:r>
              <a:rPr lang="pl-PL" sz="2800" dirty="0"/>
              <a:t> (e.g. boa for node.js)</a:t>
            </a:r>
          </a:p>
          <a:p>
            <a:pPr>
              <a:lnSpc>
                <a:spcPct val="200000"/>
              </a:lnSpc>
            </a:pPr>
            <a:r>
              <a:rPr lang="pl-PL" sz="2800" dirty="0">
                <a:solidFill>
                  <a:srgbClr val="000000"/>
                </a:solidFill>
              </a:rPr>
              <a:t>async/await</a:t>
            </a:r>
            <a:r>
              <a:rPr lang="pl-PL" sz="2800" dirty="0"/>
              <a:t> (native in ES7)</a:t>
            </a:r>
          </a:p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cap="none" dirty="0" smtClean="0"/>
              <a:t>Alternative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77A14DC-4F7C-4539-A829-4ACDCC4B181D}" type="datetime4">
              <a:rPr lang="en-US" smtClean="0"/>
              <a:pPr/>
              <a:t>January 19, 2016</a:t>
            </a:fld>
            <a:endParaRPr lang="pl-PL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999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_Objectivity">
  <a:themeElements>
    <a:clrScheme name="Custom 5">
      <a:dk1>
        <a:srgbClr val="283480"/>
      </a:dk1>
      <a:lt1>
        <a:sysClr val="window" lastClr="FFFFFF"/>
      </a:lt1>
      <a:dk2>
        <a:srgbClr val="017DBB"/>
      </a:dk2>
      <a:lt2>
        <a:srgbClr val="FFFFFF"/>
      </a:lt2>
      <a:accent1>
        <a:srgbClr val="0081E2"/>
      </a:accent1>
      <a:accent2>
        <a:srgbClr val="002060"/>
      </a:accent2>
      <a:accent3>
        <a:srgbClr val="7030A0"/>
      </a:accent3>
      <a:accent4>
        <a:srgbClr val="FF43AA"/>
      </a:accent4>
      <a:accent5>
        <a:srgbClr val="FFED00"/>
      </a:accent5>
      <a:accent6>
        <a:srgbClr val="984807"/>
      </a:accent6>
      <a:hlink>
        <a:srgbClr val="007DBA"/>
      </a:hlink>
      <a:folHlink>
        <a:srgbClr val="800080"/>
      </a:folHlink>
    </a:clrScheme>
    <a:fontScheme name="Objectivity-SystemFonts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bjectivity PowerPoint Template [Read-Only]" id="{D6C99ACA-29F7-41C4-9BA7-530882420A63}" vid="{FA2253E8-86F4-49BA-B9CE-C5DDECF1F2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ed_x0020_by xmlns="5dd3191a-cb4c-49ff-b444-ed92889b1301">
      <UserInfo>
        <DisplayName/>
        <AccountId xsi:nil="true"/>
        <AccountType/>
      </UserInfo>
    </Approved_x0020_by>
    <Reviewed_x0020_by xmlns="5dd3191a-cb4c-49ff-b444-ed92889b1301">
      <UserInfo>
        <DisplayName/>
        <AccountId xsi:nil="true"/>
        <AccountType/>
      </UserInfo>
    </Reviewed_x0020_by>
    <Process_x0020_Owner_x003a_ xmlns="5dd3191a-cb4c-49ff-b444-ed92889b1301">
      <UserInfo>
        <DisplayName/>
        <AccountId xsi:nil="true"/>
        <AccountType/>
      </UserInfo>
    </Process_x0020_Owner_x003a_>
    <Ver_x002e_ xmlns="5dd3191a-cb4c-49ff-b444-ed92889b1301">1.0</Ver_x002e_>
    <Expiration_x0020_Date0 xmlns="5dd3191a-cb4c-49ff-b444-ed92889b13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80AF4EF215D4FBBCC43FDEC2DD460" ma:contentTypeVersion="5" ma:contentTypeDescription="Create a new document." ma:contentTypeScope="" ma:versionID="c7dfdb9e1756956d38b0cfebd5102a10">
  <xsd:schema xmlns:xsd="http://www.w3.org/2001/XMLSchema" xmlns:xs="http://www.w3.org/2001/XMLSchema" xmlns:p="http://schemas.microsoft.com/office/2006/metadata/properties" xmlns:ns2="5dd3191a-cb4c-49ff-b444-ed92889b1301" targetNamespace="http://schemas.microsoft.com/office/2006/metadata/properties" ma:root="true" ma:fieldsID="b6167dda1626573ed6ce1e789fa3f596" ns2:_="">
    <xsd:import namespace="5dd3191a-cb4c-49ff-b444-ed92889b1301"/>
    <xsd:element name="properties">
      <xsd:complexType>
        <xsd:sequence>
          <xsd:element name="documentManagement">
            <xsd:complexType>
              <xsd:all>
                <xsd:element ref="ns2:Expiration_x0020_Date0" minOccurs="0"/>
                <xsd:element ref="ns2:Reviewed_x0020_by" minOccurs="0"/>
                <xsd:element ref="ns2:Approved_x0020_by" minOccurs="0"/>
                <xsd:element ref="ns2:Process_x0020_Owner_x003a_" minOccurs="0"/>
                <xsd:element ref="ns2:Ver_x002e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3191a-cb4c-49ff-b444-ed92889b1301" elementFormDefault="qualified">
    <xsd:import namespace="http://schemas.microsoft.com/office/2006/documentManagement/types"/>
    <xsd:import namespace="http://schemas.microsoft.com/office/infopath/2007/PartnerControls"/>
    <xsd:element name="Expiration_x0020_Date0" ma:index="8" nillable="true" ma:displayName="Expiration Date" ma:format="DateOnly" ma:internalName="Expiration_x0020_Date0">
      <xsd:simpleType>
        <xsd:restriction base="dms:DateTime"/>
      </xsd:simpleType>
    </xsd:element>
    <xsd:element name="Reviewed_x0020_by" ma:index="9" nillable="true" ma:displayName="Reviewed by" ma:list="UserInfo" ma:SharePointGroup="0" ma:internalName="Reviewed_x0020_by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d_x0020_by" ma:index="10" nillable="true" ma:displayName="Approved by" ma:list="UserInfo" ma:SharePointGroup="0" ma:internalName="Approved_x0020_by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cess_x0020_Owner_x003a_" ma:index="11" nillable="true" ma:displayName="Process Owner:" ma:list="UserInfo" ma:SharePointGroup="0" ma:internalName="Process_x0020_Owner_x003a_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er_x002e_" ma:index="12" nillable="true" ma:displayName="Ver." ma:internalName="Ver_x002e_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2F14B6-0560-42CB-ABE2-4AF83C58B94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dd3191a-cb4c-49ff-b444-ed92889b130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F33D784-6CAB-430D-ABF6-23CB7DEA62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EEAC9C-DE85-4ED6-875C-AC3E82780B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d3191a-cb4c-49ff-b444-ed92889b13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 02 Objectivity PowerPoint Template</Template>
  <TotalTime>1914</TotalTime>
  <Words>92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Wingdings</vt:lpstr>
      <vt:lpstr>Theme_Objectivity</vt:lpstr>
      <vt:lpstr>Promise to never callback</vt:lpstr>
      <vt:lpstr>About me</vt:lpstr>
      <vt:lpstr>A story</vt:lpstr>
      <vt:lpstr>How to prepare chips</vt:lpstr>
      <vt:lpstr>Demo</vt:lpstr>
      <vt:lpstr>Unit test</vt:lpstr>
      <vt:lpstr>Demo</vt:lpstr>
      <vt:lpstr>Promise strengths</vt:lpstr>
      <vt:lpstr>Alternative</vt:lpstr>
      <vt:lpstr>Extra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Wprowadzenie do programowania asynchronicznego</dc:title>
  <dc:creator>Karol Tomaszewski</dc:creator>
  <cp:lastModifiedBy>Karol Tomaszewski</cp:lastModifiedBy>
  <cp:revision>61</cp:revision>
  <dcterms:created xsi:type="dcterms:W3CDTF">2015-03-03T18:07:08Z</dcterms:created>
  <dcterms:modified xsi:type="dcterms:W3CDTF">2016-01-19T16:13:21Z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0x0101000E580AF4EF215D4FBBCC43FDEC2DD460</vt:lpwstr>
  </property>
</Properties>
</file>